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 id="2147483802" r:id="rId3"/>
    <p:sldMasterId id="2147483815" r:id="rId4"/>
    <p:sldMasterId id="2147484069" r:id="rId5"/>
    <p:sldMasterId id="2147484082" r:id="rId6"/>
    <p:sldMasterId id="2147485537" r:id="rId7"/>
    <p:sldMasterId id="2147485550" r:id="rId8"/>
    <p:sldMasterId id="2147486914" r:id="rId9"/>
  </p:sldMasterIdLst>
  <p:notesMasterIdLst>
    <p:notesMasterId r:id="rId36"/>
  </p:notesMasterIdLst>
  <p:sldIdLst>
    <p:sldId id="340" r:id="rId10"/>
    <p:sldId id="289" r:id="rId11"/>
    <p:sldId id="276" r:id="rId12"/>
    <p:sldId id="257" r:id="rId13"/>
    <p:sldId id="258" r:id="rId14"/>
    <p:sldId id="262" r:id="rId15"/>
    <p:sldId id="263" r:id="rId16"/>
    <p:sldId id="259" r:id="rId17"/>
    <p:sldId id="260" r:id="rId18"/>
    <p:sldId id="268" r:id="rId19"/>
    <p:sldId id="283" r:id="rId20"/>
    <p:sldId id="277" r:id="rId21"/>
    <p:sldId id="278" r:id="rId22"/>
    <p:sldId id="282" r:id="rId23"/>
    <p:sldId id="279" r:id="rId24"/>
    <p:sldId id="280" r:id="rId25"/>
    <p:sldId id="287" r:id="rId26"/>
    <p:sldId id="312" r:id="rId27"/>
    <p:sldId id="335" r:id="rId28"/>
    <p:sldId id="336" r:id="rId29"/>
    <p:sldId id="337" r:id="rId30"/>
    <p:sldId id="339" r:id="rId31"/>
    <p:sldId id="338" r:id="rId32"/>
    <p:sldId id="261" r:id="rId33"/>
    <p:sldId id="341" r:id="rId34"/>
    <p:sldId id="256" r:id="rId3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33"/>
    <p:restoredTop sz="94694"/>
  </p:normalViewPr>
  <p:slideViewPr>
    <p:cSldViewPr snapToGrid="0" snapToObjects="1">
      <p:cViewPr varScale="1">
        <p:scale>
          <a:sx n="121" d="100"/>
          <a:sy n="121" d="100"/>
        </p:scale>
        <p:origin x="1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heme" Target="theme/theme1.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37299C-77FB-C842-9EF7-BCB110B259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4CB2059-A682-F145-851C-44D9F3CC23B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E66CDEA-36B4-2046-905D-A337EF0D8786}" type="datetimeFigureOut">
              <a:rPr lang="en-US"/>
              <a:pPr>
                <a:defRPr/>
              </a:pPr>
              <a:t>7/13/22</a:t>
            </a:fld>
            <a:endParaRPr lang="en-US"/>
          </a:p>
        </p:txBody>
      </p:sp>
      <p:sp>
        <p:nvSpPr>
          <p:cNvPr id="4" name="Slide Image Placeholder 3">
            <a:extLst>
              <a:ext uri="{FF2B5EF4-FFF2-40B4-BE49-F238E27FC236}">
                <a16:creationId xmlns:a16="http://schemas.microsoft.com/office/drawing/2014/main" id="{AB9617AD-46A2-9343-8AAA-6E41FF5A9658}"/>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A7DC205-C332-DD49-B9FA-157B8FB73F1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742CE9C-8AE5-D14F-9A65-03EEB595911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E14944E6-D7F1-324A-92B8-5F8360283C0B}"/>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87A7916-F47F-B64E-A31B-0C4752867D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BE619A41-C70B-A645-8872-6CD7A0366D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B73742CE-4A8C-B144-A087-E77CD75E1D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8787" name="Slide Number Placeholder 3">
            <a:extLst>
              <a:ext uri="{FF2B5EF4-FFF2-40B4-BE49-F238E27FC236}">
                <a16:creationId xmlns:a16="http://schemas.microsoft.com/office/drawing/2014/main" id="{7C819AD7-9669-374C-8FD6-D49712E68A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770339F-0B3E-4D46-A335-22CE4E5DD6FA}" type="slidenum">
              <a:rPr lang="en-US" altLang="en-US" smtClean="0"/>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a:extLst>
              <a:ext uri="{FF2B5EF4-FFF2-40B4-BE49-F238E27FC236}">
                <a16:creationId xmlns:a16="http://schemas.microsoft.com/office/drawing/2014/main" id="{D6A059E8-C598-274C-8BBE-548B2AE6573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4" name="Notes Placeholder 2">
            <a:extLst>
              <a:ext uri="{FF2B5EF4-FFF2-40B4-BE49-F238E27FC236}">
                <a16:creationId xmlns:a16="http://schemas.microsoft.com/office/drawing/2014/main" id="{7587BF15-5E20-BC41-9B3E-710D390448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0835" name="Slide Number Placeholder 3">
            <a:extLst>
              <a:ext uri="{FF2B5EF4-FFF2-40B4-BE49-F238E27FC236}">
                <a16:creationId xmlns:a16="http://schemas.microsoft.com/office/drawing/2014/main" id="{46618664-540E-CB48-9B7B-9620956421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95038D72-3639-044C-9C22-402EBFA25AF3}"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a:extLst>
              <a:ext uri="{FF2B5EF4-FFF2-40B4-BE49-F238E27FC236}">
                <a16:creationId xmlns:a16="http://schemas.microsoft.com/office/drawing/2014/main" id="{5ADD8E73-D3C1-C943-9A4B-ECA7425A2A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4" name="Notes Placeholder 2">
            <a:extLst>
              <a:ext uri="{FF2B5EF4-FFF2-40B4-BE49-F238E27FC236}">
                <a16:creationId xmlns:a16="http://schemas.microsoft.com/office/drawing/2014/main" id="{AB8791DD-91D9-7241-A990-BFD32C1833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5" name="Slide Number Placeholder 3">
            <a:extLst>
              <a:ext uri="{FF2B5EF4-FFF2-40B4-BE49-F238E27FC236}">
                <a16:creationId xmlns:a16="http://schemas.microsoft.com/office/drawing/2014/main" id="{56F35646-B901-E04D-BB5A-24A3F8B6AB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AFF0D48F-E4E3-0B4B-9E43-A3E70CC93404}" type="slidenum">
              <a:rPr lang="en-US" altLang="en-US" smtClean="0"/>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7A7916-F47F-B64E-A31B-0C4752867D8E}" type="slidenum">
              <a:rPr lang="en-US" altLang="en-US" smtClean="0"/>
              <a:pPr>
                <a:defRPr/>
              </a:pPr>
              <a:t>8</a:t>
            </a:fld>
            <a:endParaRPr lang="en-US" altLang="en-US"/>
          </a:p>
        </p:txBody>
      </p:sp>
    </p:spTree>
    <p:extLst>
      <p:ext uri="{BB962C8B-B14F-4D97-AF65-F5344CB8AC3E}">
        <p14:creationId xmlns:p14="http://schemas.microsoft.com/office/powerpoint/2010/main" val="1179445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7A7916-F47F-B64E-A31B-0C4752867D8E}" type="slidenum">
              <a:rPr lang="en-US" altLang="en-US" smtClean="0"/>
              <a:pPr>
                <a:defRPr/>
              </a:pPr>
              <a:t>11</a:t>
            </a:fld>
            <a:endParaRPr lang="en-US" altLang="en-US"/>
          </a:p>
        </p:txBody>
      </p:sp>
    </p:spTree>
    <p:extLst>
      <p:ext uri="{BB962C8B-B14F-4D97-AF65-F5344CB8AC3E}">
        <p14:creationId xmlns:p14="http://schemas.microsoft.com/office/powerpoint/2010/main" val="1456124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E95BEC53-5E08-CA4D-88DB-36DE9E0A1C31}"/>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Arc 3">
            <a:extLst>
              <a:ext uri="{FF2B5EF4-FFF2-40B4-BE49-F238E27FC236}">
                <a16:creationId xmlns:a16="http://schemas.microsoft.com/office/drawing/2014/main" id="{4104DE46-090F-8E48-82A6-7C6146810B10}"/>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6" name="Picture 10">
            <a:extLst>
              <a:ext uri="{FF2B5EF4-FFF2-40B4-BE49-F238E27FC236}">
                <a16:creationId xmlns:a16="http://schemas.microsoft.com/office/drawing/2014/main" id="{66829F63-852D-EB4D-B24D-FADE4892D2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12100" y="6248400"/>
            <a:ext cx="1231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4"/>
          <p:cNvSpPr>
            <a:spLocks noGrp="1" noChangeArrowheads="1"/>
          </p:cNvSpPr>
          <p:nvPr>
            <p:ph type="ctrTitle" sz="quarter"/>
          </p:nvPr>
        </p:nvSpPr>
        <p:spPr>
          <a:xfrm>
            <a:off x="2743200" y="427038"/>
            <a:ext cx="6399213" cy="1524000"/>
          </a:xfrm>
        </p:spPr>
        <p:txBody>
          <a:bodyPr anchor="b"/>
          <a:lstStyle>
            <a:lvl1pPr>
              <a:defRPr/>
            </a:lvl1pPr>
          </a:lstStyle>
          <a:p>
            <a:r>
              <a:rPr lang="en-US"/>
              <a:t>Click to edit Master title style</a:t>
            </a:r>
          </a:p>
        </p:txBody>
      </p:sp>
      <p:sp>
        <p:nvSpPr>
          <p:cNvPr id="69637" name="Rectangle 5"/>
          <p:cNvSpPr>
            <a:spLocks noGrp="1" noChangeArrowheads="1"/>
          </p:cNvSpPr>
          <p:nvPr>
            <p:ph type="subTitle" sz="quarter" idx="1"/>
          </p:nvPr>
        </p:nvSpPr>
        <p:spPr>
          <a:xfrm>
            <a:off x="4191000" y="1828800"/>
            <a:ext cx="4572000" cy="1752600"/>
          </a:xfrm>
        </p:spPr>
        <p:txBody>
          <a:bodyPr/>
          <a:lstStyle>
            <a:lvl1pPr marL="0" indent="0" algn="ctr">
              <a:buFont typeface="Wingdings" pitchFamily="2" charset="2"/>
              <a:buNone/>
              <a:defRPr/>
            </a:lvl1pPr>
          </a:lstStyle>
          <a:p>
            <a:r>
              <a:rPr lang="en-US"/>
              <a:t>Click to edit Master subtitle style</a:t>
            </a:r>
          </a:p>
        </p:txBody>
      </p:sp>
      <p:sp>
        <p:nvSpPr>
          <p:cNvPr id="7" name="Date Placeholder 6">
            <a:extLst>
              <a:ext uri="{FF2B5EF4-FFF2-40B4-BE49-F238E27FC236}">
                <a16:creationId xmlns:a16="http://schemas.microsoft.com/office/drawing/2014/main" id="{2A6A37BD-4891-0A44-B6E7-E5D23D3448A5}"/>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8" name="Footer Placeholder 7">
            <a:extLst>
              <a:ext uri="{FF2B5EF4-FFF2-40B4-BE49-F238E27FC236}">
                <a16:creationId xmlns:a16="http://schemas.microsoft.com/office/drawing/2014/main" id="{46150770-EBFB-FD44-B484-3D8F901FF47A}"/>
              </a:ext>
            </a:extLst>
          </p:cNvPr>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14739BC7-9FD0-DB43-AE6F-05E606F88DEC}"/>
              </a:ext>
            </a:extLst>
          </p:cNvPr>
          <p:cNvSpPr>
            <a:spLocks noGrp="1" noChangeArrowheads="1"/>
          </p:cNvSpPr>
          <p:nvPr>
            <p:ph type="sldNum" sz="quarter" idx="12"/>
          </p:nvPr>
        </p:nvSpPr>
        <p:spPr/>
        <p:txBody>
          <a:bodyPr/>
          <a:lstStyle>
            <a:lvl1pPr>
              <a:defRPr/>
            </a:lvl1pPr>
          </a:lstStyle>
          <a:p>
            <a:pPr>
              <a:defRPr/>
            </a:pPr>
            <a:fld id="{D696C578-DDFD-8747-8F05-1DE5231B79F9}" type="slidenum">
              <a:rPr lang="en-US" altLang="en-US"/>
              <a:pPr>
                <a:defRPr/>
              </a:pPr>
              <a:t>‹#›</a:t>
            </a:fld>
            <a:endParaRPr lang="en-US" altLang="en-US"/>
          </a:p>
        </p:txBody>
      </p:sp>
    </p:spTree>
    <p:extLst>
      <p:ext uri="{BB962C8B-B14F-4D97-AF65-F5344CB8AC3E}">
        <p14:creationId xmlns:p14="http://schemas.microsoft.com/office/powerpoint/2010/main" val="1278140521"/>
      </p:ext>
    </p:extLst>
  </p:cSld>
  <p:clrMapOvr>
    <a:masterClrMapping/>
  </p:clrMapOvr>
  <p:transition spd="med" advClick="0" advTm="10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5619D8E-8EAA-F347-B650-E187BE07EE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D7528B-D332-E040-A13E-F34D5D0010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3C59CEBA-4621-0E44-94AB-D664FCFBFD59}"/>
              </a:ext>
            </a:extLst>
          </p:cNvPr>
          <p:cNvSpPr>
            <a:spLocks noGrp="1" noChangeArrowheads="1"/>
          </p:cNvSpPr>
          <p:nvPr>
            <p:ph type="sldNum" sz="quarter" idx="12"/>
          </p:nvPr>
        </p:nvSpPr>
        <p:spPr>
          <a:ln/>
        </p:spPr>
        <p:txBody>
          <a:bodyPr/>
          <a:lstStyle>
            <a:lvl1pPr>
              <a:defRPr/>
            </a:lvl1pPr>
          </a:lstStyle>
          <a:p>
            <a:pPr>
              <a:defRPr/>
            </a:pPr>
            <a:fld id="{17AB45B9-F4A0-E647-8579-2232E3A8D3CE}" type="slidenum">
              <a:rPr lang="en-US" altLang="en-US"/>
              <a:pPr>
                <a:defRPr/>
              </a:pPr>
              <a:t>‹#›</a:t>
            </a:fld>
            <a:endParaRPr lang="en-US" altLang="en-US"/>
          </a:p>
        </p:txBody>
      </p:sp>
    </p:spTree>
    <p:extLst>
      <p:ext uri="{BB962C8B-B14F-4D97-AF65-F5344CB8AC3E}">
        <p14:creationId xmlns:p14="http://schemas.microsoft.com/office/powerpoint/2010/main" val="704405477"/>
      </p:ext>
    </p:extLst>
  </p:cSld>
  <p:clrMapOvr>
    <a:masterClrMapping/>
  </p:clrMapOvr>
  <p:transition spd="med" advClick="0" advTm="10000">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44F21C-3443-864D-8533-4FA9E82A9E92}"/>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710D6D8-B26D-9F43-B43E-047189E063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6B789EA-DCAD-0744-9F04-52EECB3E0CB2}"/>
              </a:ext>
            </a:extLst>
          </p:cNvPr>
          <p:cNvSpPr>
            <a:spLocks noGrp="1"/>
          </p:cNvSpPr>
          <p:nvPr>
            <p:ph type="sldNum" sz="quarter" idx="12"/>
          </p:nvPr>
        </p:nvSpPr>
        <p:spPr/>
        <p:txBody>
          <a:bodyPr/>
          <a:lstStyle>
            <a:lvl1pPr>
              <a:defRPr/>
            </a:lvl1pPr>
          </a:lstStyle>
          <a:p>
            <a:pPr>
              <a:defRPr/>
            </a:pPr>
            <a:fld id="{6A858A67-6379-5D40-8DD0-FF7E370CF875}" type="slidenum">
              <a:rPr lang="en-US" altLang="en-US"/>
              <a:pPr>
                <a:defRPr/>
              </a:pPr>
              <a:t>‹#›</a:t>
            </a:fld>
            <a:endParaRPr lang="en-US" altLang="en-US"/>
          </a:p>
        </p:txBody>
      </p:sp>
    </p:spTree>
    <p:extLst>
      <p:ext uri="{BB962C8B-B14F-4D97-AF65-F5344CB8AC3E}">
        <p14:creationId xmlns:p14="http://schemas.microsoft.com/office/powerpoint/2010/main" val="3682415916"/>
      </p:ext>
    </p:extLst>
  </p:cSld>
  <p:clrMapOvr>
    <a:masterClrMapping/>
  </p:clrMapOvr>
  <p:transition spd="med">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C638525-D3C2-A748-A1D6-41EF219E2354}"/>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4EF857DE-3D84-C841-B938-668640FDBF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07301BAE-0056-6040-82B5-DFB656C12228}"/>
              </a:ext>
            </a:extLst>
          </p:cNvPr>
          <p:cNvSpPr>
            <a:spLocks noGrp="1"/>
          </p:cNvSpPr>
          <p:nvPr>
            <p:ph type="sldNum" sz="quarter" idx="12"/>
          </p:nvPr>
        </p:nvSpPr>
        <p:spPr/>
        <p:txBody>
          <a:bodyPr/>
          <a:lstStyle>
            <a:lvl1pPr>
              <a:defRPr/>
            </a:lvl1pPr>
          </a:lstStyle>
          <a:p>
            <a:pPr>
              <a:defRPr/>
            </a:pPr>
            <a:fld id="{1D5ABB27-FC79-C84E-87A2-F3ED1269CA43}" type="slidenum">
              <a:rPr lang="en-US" altLang="en-US"/>
              <a:pPr>
                <a:defRPr/>
              </a:pPr>
              <a:t>‹#›</a:t>
            </a:fld>
            <a:endParaRPr lang="en-US" altLang="en-US"/>
          </a:p>
        </p:txBody>
      </p:sp>
    </p:spTree>
    <p:extLst>
      <p:ext uri="{BB962C8B-B14F-4D97-AF65-F5344CB8AC3E}">
        <p14:creationId xmlns:p14="http://schemas.microsoft.com/office/powerpoint/2010/main" val="813950633"/>
      </p:ext>
    </p:extLst>
  </p:cSld>
  <p:clrMapOvr>
    <a:masterClrMapping/>
  </p:clrMapOvr>
  <p:transition spd="med">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988E5-84E0-7B4C-8EE9-19D85AF489A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548702-1FAF-984A-82A5-DA72FA55DB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7DE378-37FC-5E4A-B280-199A8E61A295}"/>
              </a:ext>
            </a:extLst>
          </p:cNvPr>
          <p:cNvSpPr>
            <a:spLocks noGrp="1"/>
          </p:cNvSpPr>
          <p:nvPr>
            <p:ph type="sldNum" sz="quarter" idx="12"/>
          </p:nvPr>
        </p:nvSpPr>
        <p:spPr/>
        <p:txBody>
          <a:bodyPr/>
          <a:lstStyle>
            <a:lvl1pPr>
              <a:defRPr/>
            </a:lvl1pPr>
          </a:lstStyle>
          <a:p>
            <a:pPr>
              <a:defRPr/>
            </a:pPr>
            <a:fld id="{11D27EAD-B814-724C-9C63-452A1CDCC5C2}" type="slidenum">
              <a:rPr lang="en-US" altLang="en-US"/>
              <a:pPr>
                <a:defRPr/>
              </a:pPr>
              <a:t>‹#›</a:t>
            </a:fld>
            <a:endParaRPr lang="en-US" altLang="en-US"/>
          </a:p>
        </p:txBody>
      </p:sp>
    </p:spTree>
    <p:extLst>
      <p:ext uri="{BB962C8B-B14F-4D97-AF65-F5344CB8AC3E}">
        <p14:creationId xmlns:p14="http://schemas.microsoft.com/office/powerpoint/2010/main" val="2767368181"/>
      </p:ext>
    </p:extLst>
  </p:cSld>
  <p:clrMapOvr>
    <a:masterClrMapping/>
  </p:clrMapOvr>
  <p:transition spd="med">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4E93B-5A7A-E841-81A6-E77BC1B533C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3D90C35-4DAD-5844-BEA0-AA9E78782E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F94AEC-D4B5-974E-A121-C34E0569CEA5}"/>
              </a:ext>
            </a:extLst>
          </p:cNvPr>
          <p:cNvSpPr>
            <a:spLocks noGrp="1"/>
          </p:cNvSpPr>
          <p:nvPr>
            <p:ph type="sldNum" sz="quarter" idx="12"/>
          </p:nvPr>
        </p:nvSpPr>
        <p:spPr/>
        <p:txBody>
          <a:bodyPr/>
          <a:lstStyle>
            <a:lvl1pPr>
              <a:defRPr/>
            </a:lvl1pPr>
          </a:lstStyle>
          <a:p>
            <a:pPr>
              <a:defRPr/>
            </a:pPr>
            <a:fld id="{B9E4DE53-1F02-A44B-B590-F20EC8C17826}" type="slidenum">
              <a:rPr lang="en-US" altLang="en-US"/>
              <a:pPr>
                <a:defRPr/>
              </a:pPr>
              <a:t>‹#›</a:t>
            </a:fld>
            <a:endParaRPr lang="en-US" altLang="en-US"/>
          </a:p>
        </p:txBody>
      </p:sp>
    </p:spTree>
    <p:extLst>
      <p:ext uri="{BB962C8B-B14F-4D97-AF65-F5344CB8AC3E}">
        <p14:creationId xmlns:p14="http://schemas.microsoft.com/office/powerpoint/2010/main" val="265744213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149885AD-D8B6-764B-8376-C5C799AC9C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43B340C-965B-3540-A388-FCED7F32D3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97903F0A-5019-7B41-8253-813402FED9D5}"/>
              </a:ext>
            </a:extLst>
          </p:cNvPr>
          <p:cNvSpPr>
            <a:spLocks noGrp="1" noChangeArrowheads="1"/>
          </p:cNvSpPr>
          <p:nvPr>
            <p:ph type="sldNum" sz="quarter" idx="12"/>
          </p:nvPr>
        </p:nvSpPr>
        <p:spPr>
          <a:ln/>
        </p:spPr>
        <p:txBody>
          <a:bodyPr/>
          <a:lstStyle>
            <a:lvl1pPr>
              <a:defRPr/>
            </a:lvl1pPr>
          </a:lstStyle>
          <a:p>
            <a:pPr>
              <a:defRPr/>
            </a:pPr>
            <a:fld id="{1F6233A7-867A-D145-9CD8-F929BC7F643B}" type="slidenum">
              <a:rPr lang="en-US" altLang="en-US"/>
              <a:pPr>
                <a:defRPr/>
              </a:pPr>
              <a:t>‹#›</a:t>
            </a:fld>
            <a:endParaRPr lang="en-US" altLang="en-US"/>
          </a:p>
        </p:txBody>
      </p:sp>
    </p:spTree>
    <p:extLst>
      <p:ext uri="{BB962C8B-B14F-4D97-AF65-F5344CB8AC3E}">
        <p14:creationId xmlns:p14="http://schemas.microsoft.com/office/powerpoint/2010/main" val="4031492530"/>
      </p:ext>
    </p:extLst>
  </p:cSld>
  <p:clrMapOvr>
    <a:masterClrMapping/>
  </p:clrMapOvr>
  <p:transition spd="med" advClick="0" advTm="10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D12ED27-5F59-694A-8E7F-35FA401B50B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4E7FE22-C124-2945-A057-E929F0B3F3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979B7D2D-A0F7-0D42-BB6A-D8857E9C690F}"/>
              </a:ext>
            </a:extLst>
          </p:cNvPr>
          <p:cNvSpPr>
            <a:spLocks noGrp="1" noChangeArrowheads="1"/>
          </p:cNvSpPr>
          <p:nvPr>
            <p:ph type="sldNum" sz="quarter" idx="12"/>
          </p:nvPr>
        </p:nvSpPr>
        <p:spPr>
          <a:ln/>
        </p:spPr>
        <p:txBody>
          <a:bodyPr/>
          <a:lstStyle>
            <a:lvl1pPr>
              <a:defRPr/>
            </a:lvl1pPr>
          </a:lstStyle>
          <a:p>
            <a:pPr>
              <a:defRPr/>
            </a:pPr>
            <a:fld id="{99AAF858-8B8A-3547-804B-599D2B20F308}" type="slidenum">
              <a:rPr lang="en-US" altLang="en-US"/>
              <a:pPr>
                <a:defRPr/>
              </a:pPr>
              <a:t>‹#›</a:t>
            </a:fld>
            <a:endParaRPr lang="en-US" altLang="en-US"/>
          </a:p>
        </p:txBody>
      </p:sp>
    </p:spTree>
    <p:extLst>
      <p:ext uri="{BB962C8B-B14F-4D97-AF65-F5344CB8AC3E}">
        <p14:creationId xmlns:p14="http://schemas.microsoft.com/office/powerpoint/2010/main" val="796507259"/>
      </p:ext>
    </p:extLst>
  </p:cSld>
  <p:clrMapOvr>
    <a:masterClrMapping/>
  </p:clrMapOvr>
  <p:transition spd="med" advClick="0" advTm="10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6E48B8C-BF62-594E-9457-A47C53932B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0A83E71-F9D9-9B43-9E26-AEA49B15D6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404218-8200-5B46-A316-421B0DD0C4F7}"/>
              </a:ext>
            </a:extLst>
          </p:cNvPr>
          <p:cNvSpPr>
            <a:spLocks noGrp="1" noChangeArrowheads="1"/>
          </p:cNvSpPr>
          <p:nvPr>
            <p:ph type="sldNum" sz="quarter" idx="12"/>
          </p:nvPr>
        </p:nvSpPr>
        <p:spPr>
          <a:ln/>
        </p:spPr>
        <p:txBody>
          <a:bodyPr/>
          <a:lstStyle>
            <a:lvl1pPr>
              <a:defRPr/>
            </a:lvl1pPr>
          </a:lstStyle>
          <a:p>
            <a:pPr>
              <a:defRPr/>
            </a:pPr>
            <a:fld id="{F0E8E406-5B16-3E4B-BB88-E652E6F2550B}" type="slidenum">
              <a:rPr lang="en-US" altLang="en-US"/>
              <a:pPr>
                <a:defRPr/>
              </a:pPr>
              <a:t>‹#›</a:t>
            </a:fld>
            <a:endParaRPr lang="en-US" altLang="en-US"/>
          </a:p>
        </p:txBody>
      </p:sp>
    </p:spTree>
    <p:extLst>
      <p:ext uri="{BB962C8B-B14F-4D97-AF65-F5344CB8AC3E}">
        <p14:creationId xmlns:p14="http://schemas.microsoft.com/office/powerpoint/2010/main" val="2354190179"/>
      </p:ext>
    </p:extLst>
  </p:cSld>
  <p:clrMapOvr>
    <a:masterClrMapping/>
  </p:clrMapOvr>
  <p:transition spd="med" advClick="0" advTm="10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E1137-8DF9-5A4E-8287-6FE29AB8AE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4F6062-08AD-EA4B-A381-FDC2763715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A56ABD-3719-854E-B380-F3B238D7D3FF}"/>
              </a:ext>
            </a:extLst>
          </p:cNvPr>
          <p:cNvSpPr>
            <a:spLocks noGrp="1" noChangeArrowheads="1"/>
          </p:cNvSpPr>
          <p:nvPr>
            <p:ph type="sldNum" sz="quarter" idx="12"/>
          </p:nvPr>
        </p:nvSpPr>
        <p:spPr>
          <a:ln/>
        </p:spPr>
        <p:txBody>
          <a:bodyPr/>
          <a:lstStyle>
            <a:lvl1pPr>
              <a:defRPr/>
            </a:lvl1pPr>
          </a:lstStyle>
          <a:p>
            <a:pPr>
              <a:defRPr/>
            </a:pPr>
            <a:fld id="{E5A75188-A56E-7F4D-93DB-77AA434F7F12}" type="slidenum">
              <a:rPr lang="en-US" altLang="en-US"/>
              <a:pPr>
                <a:defRPr/>
              </a:pPr>
              <a:t>‹#›</a:t>
            </a:fld>
            <a:endParaRPr lang="en-US" altLang="en-US"/>
          </a:p>
        </p:txBody>
      </p:sp>
    </p:spTree>
    <p:extLst>
      <p:ext uri="{BB962C8B-B14F-4D97-AF65-F5344CB8AC3E}">
        <p14:creationId xmlns:p14="http://schemas.microsoft.com/office/powerpoint/2010/main" val="3652901109"/>
      </p:ext>
    </p:extLst>
  </p:cSld>
  <p:clrMapOvr>
    <a:masterClrMapping/>
  </p:clrMapOvr>
  <p:transition spd="med" advClick="0" advTm="10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C29C1AC-84F6-B147-ACBD-C0C1F1E673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E16D25-8766-BA4A-9A12-3B5C965958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0955B9-B1F8-784A-ACBB-558DEF735197}"/>
              </a:ext>
            </a:extLst>
          </p:cNvPr>
          <p:cNvSpPr>
            <a:spLocks noGrp="1" noChangeArrowheads="1"/>
          </p:cNvSpPr>
          <p:nvPr>
            <p:ph type="sldNum" sz="quarter" idx="12"/>
          </p:nvPr>
        </p:nvSpPr>
        <p:spPr>
          <a:ln/>
        </p:spPr>
        <p:txBody>
          <a:bodyPr/>
          <a:lstStyle>
            <a:lvl1pPr>
              <a:defRPr/>
            </a:lvl1pPr>
          </a:lstStyle>
          <a:p>
            <a:pPr>
              <a:defRPr/>
            </a:pPr>
            <a:fld id="{1DB2E54B-F6D7-3E40-B9EE-67A0925B8C63}" type="slidenum">
              <a:rPr lang="en-US" altLang="en-US"/>
              <a:pPr>
                <a:defRPr/>
              </a:pPr>
              <a:t>‹#›</a:t>
            </a:fld>
            <a:endParaRPr lang="en-US" altLang="en-US"/>
          </a:p>
        </p:txBody>
      </p:sp>
    </p:spTree>
    <p:extLst>
      <p:ext uri="{BB962C8B-B14F-4D97-AF65-F5344CB8AC3E}">
        <p14:creationId xmlns:p14="http://schemas.microsoft.com/office/powerpoint/2010/main" val="3570342405"/>
      </p:ext>
    </p:extLst>
  </p:cSld>
  <p:clrMapOvr>
    <a:masterClrMapping/>
  </p:clrMapOvr>
  <p:transition spd="med" advClick="0" advTm="10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75E0E0C-2F6F-7942-9FEF-B1A73484CD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059EB32-10DA-8B43-81CF-3EA3D6DE43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28044E9-6C68-7E4B-BFDB-E80E811DEEBF}"/>
              </a:ext>
            </a:extLst>
          </p:cNvPr>
          <p:cNvSpPr>
            <a:spLocks noGrp="1" noChangeArrowheads="1"/>
          </p:cNvSpPr>
          <p:nvPr>
            <p:ph type="sldNum" sz="quarter" idx="12"/>
          </p:nvPr>
        </p:nvSpPr>
        <p:spPr>
          <a:ln/>
        </p:spPr>
        <p:txBody>
          <a:bodyPr/>
          <a:lstStyle>
            <a:lvl1pPr>
              <a:defRPr/>
            </a:lvl1pPr>
          </a:lstStyle>
          <a:p>
            <a:pPr>
              <a:defRPr/>
            </a:pPr>
            <a:fld id="{5E538B3B-E33E-E040-9214-EA3CDA64D5D9}" type="slidenum">
              <a:rPr lang="en-US" altLang="en-US"/>
              <a:pPr>
                <a:defRPr/>
              </a:pPr>
              <a:t>‹#›</a:t>
            </a:fld>
            <a:endParaRPr lang="en-US" altLang="en-US"/>
          </a:p>
        </p:txBody>
      </p:sp>
    </p:spTree>
    <p:extLst>
      <p:ext uri="{BB962C8B-B14F-4D97-AF65-F5344CB8AC3E}">
        <p14:creationId xmlns:p14="http://schemas.microsoft.com/office/powerpoint/2010/main" val="215776724"/>
      </p:ext>
    </p:extLst>
  </p:cSld>
  <p:clrMapOvr>
    <a:masterClrMapping/>
  </p:clrMapOvr>
  <p:transition spd="med" advClick="0" advTm="10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1A59BF-FC39-604E-9E56-A278B44FC7A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1BC37A3-792C-4F4D-A249-48E55DD979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E4FFA21-3FBA-4244-B33F-4DC45DD5CF34}"/>
              </a:ext>
            </a:extLst>
          </p:cNvPr>
          <p:cNvSpPr>
            <a:spLocks noGrp="1" noChangeArrowheads="1"/>
          </p:cNvSpPr>
          <p:nvPr>
            <p:ph type="sldNum" sz="quarter" idx="12"/>
          </p:nvPr>
        </p:nvSpPr>
        <p:spPr>
          <a:ln/>
        </p:spPr>
        <p:txBody>
          <a:bodyPr/>
          <a:lstStyle>
            <a:lvl1pPr>
              <a:defRPr/>
            </a:lvl1pPr>
          </a:lstStyle>
          <a:p>
            <a:pPr>
              <a:defRPr/>
            </a:pPr>
            <a:fld id="{7D0A8C1D-79E5-974D-9EAB-5A78CF5ACA7C}" type="slidenum">
              <a:rPr lang="en-US" altLang="en-US"/>
              <a:pPr>
                <a:defRPr/>
              </a:pPr>
              <a:t>‹#›</a:t>
            </a:fld>
            <a:endParaRPr lang="en-US" altLang="en-US"/>
          </a:p>
        </p:txBody>
      </p:sp>
    </p:spTree>
    <p:extLst>
      <p:ext uri="{BB962C8B-B14F-4D97-AF65-F5344CB8AC3E}">
        <p14:creationId xmlns:p14="http://schemas.microsoft.com/office/powerpoint/2010/main" val="3208240094"/>
      </p:ext>
    </p:extLst>
  </p:cSld>
  <p:clrMapOvr>
    <a:masterClrMapping/>
  </p:clrMapOvr>
  <p:transition spd="med" advClick="0" advTm="10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A77C12A-B7A9-904D-AFDD-C439B9AA79F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06B115F-FD26-4E49-AA87-C72825105E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A27D7F2-C0FF-5044-9E3D-47D8CEC37C42}"/>
              </a:ext>
            </a:extLst>
          </p:cNvPr>
          <p:cNvSpPr>
            <a:spLocks noGrp="1" noChangeArrowheads="1"/>
          </p:cNvSpPr>
          <p:nvPr>
            <p:ph type="sldNum" sz="quarter" idx="12"/>
          </p:nvPr>
        </p:nvSpPr>
        <p:spPr>
          <a:ln/>
        </p:spPr>
        <p:txBody>
          <a:bodyPr/>
          <a:lstStyle>
            <a:lvl1pPr>
              <a:defRPr/>
            </a:lvl1pPr>
          </a:lstStyle>
          <a:p>
            <a:pPr>
              <a:defRPr/>
            </a:pPr>
            <a:fld id="{B17D9D27-13C7-A24A-AB34-F20712761623}" type="slidenum">
              <a:rPr lang="en-US" altLang="en-US"/>
              <a:pPr>
                <a:defRPr/>
              </a:pPr>
              <a:t>‹#›</a:t>
            </a:fld>
            <a:endParaRPr lang="en-US" altLang="en-US"/>
          </a:p>
        </p:txBody>
      </p:sp>
    </p:spTree>
    <p:extLst>
      <p:ext uri="{BB962C8B-B14F-4D97-AF65-F5344CB8AC3E}">
        <p14:creationId xmlns:p14="http://schemas.microsoft.com/office/powerpoint/2010/main" val="2414932766"/>
      </p:ext>
    </p:extLst>
  </p:cSld>
  <p:clrMapOvr>
    <a:masterClrMapping/>
  </p:clrMapOvr>
  <p:transition spd="med" advClick="0" advTm="10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6A3F7D-8BAB-2440-8F7B-3C60AB88FE1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7DBB37F-F141-3347-B170-79A1DD44D7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E77D5DC-3109-904D-B81B-85EE30136EBC}"/>
              </a:ext>
            </a:extLst>
          </p:cNvPr>
          <p:cNvSpPr>
            <a:spLocks noGrp="1" noChangeArrowheads="1"/>
          </p:cNvSpPr>
          <p:nvPr>
            <p:ph type="sldNum" sz="quarter" idx="12"/>
          </p:nvPr>
        </p:nvSpPr>
        <p:spPr>
          <a:ln/>
        </p:spPr>
        <p:txBody>
          <a:bodyPr/>
          <a:lstStyle>
            <a:lvl1pPr>
              <a:defRPr/>
            </a:lvl1pPr>
          </a:lstStyle>
          <a:p>
            <a:pPr>
              <a:defRPr/>
            </a:pPr>
            <a:fld id="{A95140DA-D346-6047-A9F1-48C770D664C3}" type="slidenum">
              <a:rPr lang="en-US" altLang="en-US"/>
              <a:pPr>
                <a:defRPr/>
              </a:pPr>
              <a:t>‹#›</a:t>
            </a:fld>
            <a:endParaRPr lang="en-US" altLang="en-US"/>
          </a:p>
        </p:txBody>
      </p:sp>
    </p:spTree>
    <p:extLst>
      <p:ext uri="{BB962C8B-B14F-4D97-AF65-F5344CB8AC3E}">
        <p14:creationId xmlns:p14="http://schemas.microsoft.com/office/powerpoint/2010/main" val="1722409977"/>
      </p:ext>
    </p:extLst>
  </p:cSld>
  <p:clrMapOvr>
    <a:masterClrMapping/>
  </p:clrMapOvr>
  <p:transition spd="med" advClick="0" advTm="1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59EAC988-CF5C-5A4D-9FB3-79FA5F0668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6759D04-DDF3-7245-99B6-442F920D4E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01045AC-E1B2-8745-9FDC-8D468616BD05}"/>
              </a:ext>
            </a:extLst>
          </p:cNvPr>
          <p:cNvSpPr>
            <a:spLocks noGrp="1" noChangeArrowheads="1"/>
          </p:cNvSpPr>
          <p:nvPr>
            <p:ph type="sldNum" sz="quarter" idx="12"/>
          </p:nvPr>
        </p:nvSpPr>
        <p:spPr>
          <a:ln/>
        </p:spPr>
        <p:txBody>
          <a:bodyPr/>
          <a:lstStyle>
            <a:lvl1pPr>
              <a:defRPr/>
            </a:lvl1pPr>
          </a:lstStyle>
          <a:p>
            <a:pPr>
              <a:defRPr/>
            </a:pPr>
            <a:fld id="{9313CB45-73D0-D542-91E1-408AB6B644E3}" type="slidenum">
              <a:rPr lang="en-US" altLang="en-US"/>
              <a:pPr>
                <a:defRPr/>
              </a:pPr>
              <a:t>‹#›</a:t>
            </a:fld>
            <a:endParaRPr lang="en-US" altLang="en-US"/>
          </a:p>
        </p:txBody>
      </p:sp>
    </p:spTree>
    <p:extLst>
      <p:ext uri="{BB962C8B-B14F-4D97-AF65-F5344CB8AC3E}">
        <p14:creationId xmlns:p14="http://schemas.microsoft.com/office/powerpoint/2010/main" val="790046617"/>
      </p:ext>
    </p:extLst>
  </p:cSld>
  <p:clrMapOvr>
    <a:masterClrMapping/>
  </p:clrMapOvr>
  <p:transition spd="med" advClick="0" advTm="10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4AD4426-8394-784A-80EF-672E8BC8CB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D4C163-7B8B-B743-933C-194A1A75E1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4CF3BDF-341A-F340-A2D1-C56A28BA856F}"/>
              </a:ext>
            </a:extLst>
          </p:cNvPr>
          <p:cNvSpPr>
            <a:spLocks noGrp="1" noChangeArrowheads="1"/>
          </p:cNvSpPr>
          <p:nvPr>
            <p:ph type="sldNum" sz="quarter" idx="12"/>
          </p:nvPr>
        </p:nvSpPr>
        <p:spPr>
          <a:ln/>
        </p:spPr>
        <p:txBody>
          <a:bodyPr/>
          <a:lstStyle>
            <a:lvl1pPr>
              <a:defRPr/>
            </a:lvl1pPr>
          </a:lstStyle>
          <a:p>
            <a:pPr>
              <a:defRPr/>
            </a:pPr>
            <a:fld id="{B98B196F-4A20-F347-8BCF-E709ED0C7697}" type="slidenum">
              <a:rPr lang="en-US" altLang="en-US"/>
              <a:pPr>
                <a:defRPr/>
              </a:pPr>
              <a:t>‹#›</a:t>
            </a:fld>
            <a:endParaRPr lang="en-US" altLang="en-US"/>
          </a:p>
        </p:txBody>
      </p:sp>
    </p:spTree>
    <p:extLst>
      <p:ext uri="{BB962C8B-B14F-4D97-AF65-F5344CB8AC3E}">
        <p14:creationId xmlns:p14="http://schemas.microsoft.com/office/powerpoint/2010/main" val="353879737"/>
      </p:ext>
    </p:extLst>
  </p:cSld>
  <p:clrMapOvr>
    <a:masterClrMapping/>
  </p:clrMapOvr>
  <p:transition spd="med" advClick="0" advTm="10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3DB601E-BF37-DF4B-8529-04DD378E2EC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A4D8506-83AE-3842-87D8-2B795586C3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54ADA96-BE47-D745-925B-62CF5EEB2A51}"/>
              </a:ext>
            </a:extLst>
          </p:cNvPr>
          <p:cNvSpPr>
            <a:spLocks noGrp="1" noChangeArrowheads="1"/>
          </p:cNvSpPr>
          <p:nvPr>
            <p:ph type="sldNum" sz="quarter" idx="12"/>
          </p:nvPr>
        </p:nvSpPr>
        <p:spPr>
          <a:ln/>
        </p:spPr>
        <p:txBody>
          <a:bodyPr/>
          <a:lstStyle>
            <a:lvl1pPr>
              <a:defRPr/>
            </a:lvl1pPr>
          </a:lstStyle>
          <a:p>
            <a:pPr>
              <a:defRPr/>
            </a:pPr>
            <a:fld id="{F5BB54B1-0703-2345-B0CE-C27E76F7A344}" type="slidenum">
              <a:rPr lang="en-US" altLang="en-US"/>
              <a:pPr>
                <a:defRPr/>
              </a:pPr>
              <a:t>‹#›</a:t>
            </a:fld>
            <a:endParaRPr lang="en-US" altLang="en-US"/>
          </a:p>
        </p:txBody>
      </p:sp>
    </p:spTree>
    <p:extLst>
      <p:ext uri="{BB962C8B-B14F-4D97-AF65-F5344CB8AC3E}">
        <p14:creationId xmlns:p14="http://schemas.microsoft.com/office/powerpoint/2010/main" val="1108768826"/>
      </p:ext>
    </p:extLst>
  </p:cSld>
  <p:clrMapOvr>
    <a:masterClrMapping/>
  </p:clrMapOvr>
  <p:transition spd="med" advClick="0" advTm="10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123782C-4648-8442-BFBA-38FB70CC8EC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188B26-1DF4-2D41-8017-31A5C9B901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A42C37B-DA3B-B148-8D01-D43F489CC997}"/>
              </a:ext>
            </a:extLst>
          </p:cNvPr>
          <p:cNvSpPr>
            <a:spLocks noGrp="1" noChangeArrowheads="1"/>
          </p:cNvSpPr>
          <p:nvPr>
            <p:ph type="sldNum" sz="quarter" idx="12"/>
          </p:nvPr>
        </p:nvSpPr>
        <p:spPr>
          <a:ln/>
        </p:spPr>
        <p:txBody>
          <a:bodyPr/>
          <a:lstStyle>
            <a:lvl1pPr>
              <a:defRPr/>
            </a:lvl1pPr>
          </a:lstStyle>
          <a:p>
            <a:pPr>
              <a:defRPr/>
            </a:pPr>
            <a:fld id="{0D8D0BD2-1C87-AC48-9C18-8535BC22990C}" type="slidenum">
              <a:rPr lang="en-US" altLang="en-US"/>
              <a:pPr>
                <a:defRPr/>
              </a:pPr>
              <a:t>‹#›</a:t>
            </a:fld>
            <a:endParaRPr lang="en-US" altLang="en-US"/>
          </a:p>
        </p:txBody>
      </p:sp>
    </p:spTree>
    <p:extLst>
      <p:ext uri="{BB962C8B-B14F-4D97-AF65-F5344CB8AC3E}">
        <p14:creationId xmlns:p14="http://schemas.microsoft.com/office/powerpoint/2010/main" val="2760195687"/>
      </p:ext>
    </p:extLst>
  </p:cSld>
  <p:clrMapOvr>
    <a:masterClrMapping/>
  </p:clrMapOvr>
  <p:transition spd="med" advClick="0" advTm="10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73D8CC4-C543-C44E-8D91-41DA22F9BC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0294C23-0A84-6245-862A-ED112CE1A1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28AA17-1E35-F145-BE80-4E3B5CF0727B}"/>
              </a:ext>
            </a:extLst>
          </p:cNvPr>
          <p:cNvSpPr>
            <a:spLocks noGrp="1" noChangeArrowheads="1"/>
          </p:cNvSpPr>
          <p:nvPr>
            <p:ph type="sldNum" sz="quarter" idx="12"/>
          </p:nvPr>
        </p:nvSpPr>
        <p:spPr>
          <a:ln/>
        </p:spPr>
        <p:txBody>
          <a:bodyPr/>
          <a:lstStyle>
            <a:lvl1pPr>
              <a:defRPr/>
            </a:lvl1pPr>
          </a:lstStyle>
          <a:p>
            <a:pPr>
              <a:defRPr/>
            </a:pPr>
            <a:fld id="{57593D20-BBFA-7041-A74F-B547B54C8558}" type="slidenum">
              <a:rPr lang="en-US" altLang="en-US"/>
              <a:pPr>
                <a:defRPr/>
              </a:pPr>
              <a:t>‹#›</a:t>
            </a:fld>
            <a:endParaRPr lang="en-US" altLang="en-US"/>
          </a:p>
        </p:txBody>
      </p:sp>
    </p:spTree>
    <p:extLst>
      <p:ext uri="{BB962C8B-B14F-4D97-AF65-F5344CB8AC3E}">
        <p14:creationId xmlns:p14="http://schemas.microsoft.com/office/powerpoint/2010/main" val="1069185334"/>
      </p:ext>
    </p:extLst>
  </p:cSld>
  <p:clrMapOvr>
    <a:masterClrMapping/>
  </p:clrMapOvr>
  <p:transition spd="med" advClick="0" advTm="1000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BED0677F-5CA5-B344-AAF0-D634BEB72B77}"/>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Arc 3">
            <a:extLst>
              <a:ext uri="{FF2B5EF4-FFF2-40B4-BE49-F238E27FC236}">
                <a16:creationId xmlns:a16="http://schemas.microsoft.com/office/drawing/2014/main" id="{29D5E605-C7BD-244B-81A7-21A9118743BC}"/>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6" name="Picture 10">
            <a:extLst>
              <a:ext uri="{FF2B5EF4-FFF2-40B4-BE49-F238E27FC236}">
                <a16:creationId xmlns:a16="http://schemas.microsoft.com/office/drawing/2014/main" id="{3BCD1C36-4029-C345-A158-85A6D01873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12100" y="6248400"/>
            <a:ext cx="1231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4"/>
          <p:cNvSpPr>
            <a:spLocks noGrp="1" noChangeArrowheads="1"/>
          </p:cNvSpPr>
          <p:nvPr>
            <p:ph type="ctrTitle" sz="quarter"/>
          </p:nvPr>
        </p:nvSpPr>
        <p:spPr>
          <a:xfrm>
            <a:off x="2743200" y="427038"/>
            <a:ext cx="6399213" cy="1524000"/>
          </a:xfrm>
        </p:spPr>
        <p:txBody>
          <a:bodyPr anchor="b"/>
          <a:lstStyle>
            <a:lvl1pPr>
              <a:defRPr/>
            </a:lvl1pPr>
          </a:lstStyle>
          <a:p>
            <a:r>
              <a:rPr lang="en-US"/>
              <a:t>Click to edit Master title style</a:t>
            </a:r>
          </a:p>
        </p:txBody>
      </p:sp>
      <p:sp>
        <p:nvSpPr>
          <p:cNvPr id="69637" name="Rectangle 5"/>
          <p:cNvSpPr>
            <a:spLocks noGrp="1" noChangeArrowheads="1"/>
          </p:cNvSpPr>
          <p:nvPr>
            <p:ph type="subTitle" sz="quarter" idx="1"/>
          </p:nvPr>
        </p:nvSpPr>
        <p:spPr>
          <a:xfrm>
            <a:off x="4191000" y="1828800"/>
            <a:ext cx="4572000" cy="1752600"/>
          </a:xfrm>
        </p:spPr>
        <p:txBody>
          <a:bodyPr/>
          <a:lstStyle>
            <a:lvl1pPr marL="0" indent="0" algn="ctr">
              <a:buFont typeface="Wingdings" pitchFamily="2" charset="2"/>
              <a:buNone/>
              <a:defRPr/>
            </a:lvl1pPr>
          </a:lstStyle>
          <a:p>
            <a:r>
              <a:rPr lang="en-US"/>
              <a:t>Click to edit Master subtitle style</a:t>
            </a:r>
          </a:p>
        </p:txBody>
      </p:sp>
      <p:sp>
        <p:nvSpPr>
          <p:cNvPr id="7" name="Date Placeholder 6">
            <a:extLst>
              <a:ext uri="{FF2B5EF4-FFF2-40B4-BE49-F238E27FC236}">
                <a16:creationId xmlns:a16="http://schemas.microsoft.com/office/drawing/2014/main" id="{8084F750-7EB1-AB44-A75A-7D68F7BEB5EC}"/>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8" name="Footer Placeholder 7">
            <a:extLst>
              <a:ext uri="{FF2B5EF4-FFF2-40B4-BE49-F238E27FC236}">
                <a16:creationId xmlns:a16="http://schemas.microsoft.com/office/drawing/2014/main" id="{2F930D61-3BA3-7D4A-8C75-70B289FD9193}"/>
              </a:ext>
            </a:extLst>
          </p:cNvPr>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05C9089E-C074-934A-B654-A5F0A4FD30A1}"/>
              </a:ext>
            </a:extLst>
          </p:cNvPr>
          <p:cNvSpPr>
            <a:spLocks noGrp="1" noChangeArrowheads="1"/>
          </p:cNvSpPr>
          <p:nvPr>
            <p:ph type="sldNum" sz="quarter" idx="12"/>
          </p:nvPr>
        </p:nvSpPr>
        <p:spPr/>
        <p:txBody>
          <a:bodyPr/>
          <a:lstStyle>
            <a:lvl1pPr>
              <a:defRPr/>
            </a:lvl1pPr>
          </a:lstStyle>
          <a:p>
            <a:pPr>
              <a:defRPr/>
            </a:pPr>
            <a:fld id="{0E8F5A15-EBB8-6241-9A02-6BF008E71B67}" type="slidenum">
              <a:rPr lang="en-US" altLang="en-US"/>
              <a:pPr>
                <a:defRPr/>
              </a:pPr>
              <a:t>‹#›</a:t>
            </a:fld>
            <a:endParaRPr lang="en-US" altLang="en-US"/>
          </a:p>
        </p:txBody>
      </p:sp>
    </p:spTree>
    <p:extLst>
      <p:ext uri="{BB962C8B-B14F-4D97-AF65-F5344CB8AC3E}">
        <p14:creationId xmlns:p14="http://schemas.microsoft.com/office/powerpoint/2010/main" val="2854062146"/>
      </p:ext>
    </p:extLst>
  </p:cSld>
  <p:clrMapOvr>
    <a:masterClrMapping/>
  </p:clrMapOvr>
  <p:transition spd="med" advClick="0" advTm="1000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E00C3C9A-FBE4-2143-8E92-00CC7DF939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AF99478-AF06-D84B-BBE2-D84173F895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E27EB81C-7C78-C148-8571-8633DEC89CCD}"/>
              </a:ext>
            </a:extLst>
          </p:cNvPr>
          <p:cNvSpPr>
            <a:spLocks noGrp="1" noChangeArrowheads="1"/>
          </p:cNvSpPr>
          <p:nvPr>
            <p:ph type="sldNum" sz="quarter" idx="12"/>
          </p:nvPr>
        </p:nvSpPr>
        <p:spPr>
          <a:ln/>
        </p:spPr>
        <p:txBody>
          <a:bodyPr/>
          <a:lstStyle>
            <a:lvl1pPr>
              <a:defRPr/>
            </a:lvl1pPr>
          </a:lstStyle>
          <a:p>
            <a:pPr>
              <a:defRPr/>
            </a:pPr>
            <a:fld id="{EC312965-B319-9945-86B0-D128AE04E81E}" type="slidenum">
              <a:rPr lang="en-US" altLang="en-US"/>
              <a:pPr>
                <a:defRPr/>
              </a:pPr>
              <a:t>‹#›</a:t>
            </a:fld>
            <a:endParaRPr lang="en-US" altLang="en-US"/>
          </a:p>
        </p:txBody>
      </p:sp>
    </p:spTree>
    <p:extLst>
      <p:ext uri="{BB962C8B-B14F-4D97-AF65-F5344CB8AC3E}">
        <p14:creationId xmlns:p14="http://schemas.microsoft.com/office/powerpoint/2010/main" val="2219666441"/>
      </p:ext>
    </p:extLst>
  </p:cSld>
  <p:clrMapOvr>
    <a:masterClrMapping/>
  </p:clrMapOvr>
  <p:transition spd="med" advClick="0" advTm="10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995A81EE-8D22-7044-925D-CDB27370C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C5E2916-C765-4649-8849-7A3ECE1CAB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8FBDADC2-A988-9D45-81BE-60A1E3AF8F7B}"/>
              </a:ext>
            </a:extLst>
          </p:cNvPr>
          <p:cNvSpPr>
            <a:spLocks noGrp="1" noChangeArrowheads="1"/>
          </p:cNvSpPr>
          <p:nvPr>
            <p:ph type="sldNum" sz="quarter" idx="12"/>
          </p:nvPr>
        </p:nvSpPr>
        <p:spPr>
          <a:ln/>
        </p:spPr>
        <p:txBody>
          <a:bodyPr/>
          <a:lstStyle>
            <a:lvl1pPr>
              <a:defRPr/>
            </a:lvl1pPr>
          </a:lstStyle>
          <a:p>
            <a:pPr>
              <a:defRPr/>
            </a:pPr>
            <a:fld id="{69F51F74-1649-6E49-8D35-7E22C417893F}" type="slidenum">
              <a:rPr lang="en-US" altLang="en-US"/>
              <a:pPr>
                <a:defRPr/>
              </a:pPr>
              <a:t>‹#›</a:t>
            </a:fld>
            <a:endParaRPr lang="en-US" altLang="en-US"/>
          </a:p>
        </p:txBody>
      </p:sp>
    </p:spTree>
    <p:extLst>
      <p:ext uri="{BB962C8B-B14F-4D97-AF65-F5344CB8AC3E}">
        <p14:creationId xmlns:p14="http://schemas.microsoft.com/office/powerpoint/2010/main" val="4075767764"/>
      </p:ext>
    </p:extLst>
  </p:cSld>
  <p:clrMapOvr>
    <a:masterClrMapping/>
  </p:clrMapOvr>
  <p:transition spd="med" advClick="0" advTm="1000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0E906227-CB5E-6145-AA93-11AC8D337F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D3E70ED-210D-A04D-A266-2964CE17EF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0F2BE1DE-2ADD-BA46-AE43-A01662AA55F9}"/>
              </a:ext>
            </a:extLst>
          </p:cNvPr>
          <p:cNvSpPr>
            <a:spLocks noGrp="1" noChangeArrowheads="1"/>
          </p:cNvSpPr>
          <p:nvPr>
            <p:ph type="sldNum" sz="quarter" idx="12"/>
          </p:nvPr>
        </p:nvSpPr>
        <p:spPr>
          <a:ln/>
        </p:spPr>
        <p:txBody>
          <a:bodyPr/>
          <a:lstStyle>
            <a:lvl1pPr>
              <a:defRPr/>
            </a:lvl1pPr>
          </a:lstStyle>
          <a:p>
            <a:pPr>
              <a:defRPr/>
            </a:pPr>
            <a:fld id="{DAF697EE-6D75-BE48-A883-CA5F3EDA4277}" type="slidenum">
              <a:rPr lang="en-US" altLang="en-US"/>
              <a:pPr>
                <a:defRPr/>
              </a:pPr>
              <a:t>‹#›</a:t>
            </a:fld>
            <a:endParaRPr lang="en-US" altLang="en-US"/>
          </a:p>
        </p:txBody>
      </p:sp>
    </p:spTree>
    <p:extLst>
      <p:ext uri="{BB962C8B-B14F-4D97-AF65-F5344CB8AC3E}">
        <p14:creationId xmlns:p14="http://schemas.microsoft.com/office/powerpoint/2010/main" val="1394214051"/>
      </p:ext>
    </p:extLst>
  </p:cSld>
  <p:clrMapOvr>
    <a:masterClrMapping/>
  </p:clrMapOvr>
  <p:transition spd="med" advClick="0" advTm="1000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0259619A-7322-084F-B69B-3E4A25E5B0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05969CC4-85C3-F147-99DD-BDF58DC22D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40151EB3-5B91-CE4A-A62B-02493AEAD443}"/>
              </a:ext>
            </a:extLst>
          </p:cNvPr>
          <p:cNvSpPr>
            <a:spLocks noGrp="1" noChangeArrowheads="1"/>
          </p:cNvSpPr>
          <p:nvPr>
            <p:ph type="sldNum" sz="quarter" idx="12"/>
          </p:nvPr>
        </p:nvSpPr>
        <p:spPr>
          <a:ln/>
        </p:spPr>
        <p:txBody>
          <a:bodyPr/>
          <a:lstStyle>
            <a:lvl1pPr>
              <a:defRPr/>
            </a:lvl1pPr>
          </a:lstStyle>
          <a:p>
            <a:pPr>
              <a:defRPr/>
            </a:pPr>
            <a:fld id="{79955694-A407-2148-903D-40E1FDE93794}" type="slidenum">
              <a:rPr lang="en-US" altLang="en-US"/>
              <a:pPr>
                <a:defRPr/>
              </a:pPr>
              <a:t>‹#›</a:t>
            </a:fld>
            <a:endParaRPr lang="en-US" altLang="en-US"/>
          </a:p>
        </p:txBody>
      </p:sp>
    </p:spTree>
    <p:extLst>
      <p:ext uri="{BB962C8B-B14F-4D97-AF65-F5344CB8AC3E}">
        <p14:creationId xmlns:p14="http://schemas.microsoft.com/office/powerpoint/2010/main" val="3580083817"/>
      </p:ext>
    </p:extLst>
  </p:cSld>
  <p:clrMapOvr>
    <a:masterClrMapping/>
  </p:clrMapOvr>
  <p:transition spd="med" advClick="0" advTm="1000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logo washout.jpg">
            <a:extLst>
              <a:ext uri="{FF2B5EF4-FFF2-40B4-BE49-F238E27FC236}">
                <a16:creationId xmlns:a16="http://schemas.microsoft.com/office/drawing/2014/main" id="{660248D2-E0AA-3C4A-9C37-F611E9ABBF3C}"/>
              </a:ext>
            </a:extLst>
          </p:cNvPr>
          <p:cNvPicPr>
            <a:picLocks noChangeAspect="1"/>
          </p:cNvPicPr>
          <p:nvPr/>
        </p:nvPicPr>
        <p:blipFill>
          <a:blip r:embed="rId2">
            <a:duotone>
              <a:schemeClr val="accent5">
                <a:shade val="45000"/>
                <a:satMod val="135000"/>
              </a:schemeClr>
              <a:prstClr val="white"/>
            </a:duotone>
          </a:blip>
          <a:stretch>
            <a:fillRect/>
          </a:stretch>
        </p:blipFill>
        <p:spPr>
          <a:xfrm>
            <a:off x="7835900" y="6214135"/>
            <a:ext cx="1308100" cy="640423"/>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4F8F1DFE-6AA3-DE47-846D-5844E64A414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F885823C-BF6B-5A4E-8EEB-7850E53BA6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E1C7272-A031-954E-8A92-801F6915CD41}"/>
              </a:ext>
            </a:extLst>
          </p:cNvPr>
          <p:cNvSpPr>
            <a:spLocks noGrp="1"/>
          </p:cNvSpPr>
          <p:nvPr>
            <p:ph type="sldNum" sz="quarter" idx="12"/>
          </p:nvPr>
        </p:nvSpPr>
        <p:spPr/>
        <p:txBody>
          <a:bodyPr/>
          <a:lstStyle>
            <a:lvl1pPr>
              <a:defRPr/>
            </a:lvl1pPr>
          </a:lstStyle>
          <a:p>
            <a:pPr>
              <a:defRPr/>
            </a:pPr>
            <a:fld id="{B5BC1089-EBA7-7646-BD47-5302F7E77EFD}" type="slidenum">
              <a:rPr lang="en-US" altLang="en-US"/>
              <a:pPr>
                <a:defRPr/>
              </a:pPr>
              <a:t>‹#›</a:t>
            </a:fld>
            <a:endParaRPr lang="en-US" altLang="en-US"/>
          </a:p>
        </p:txBody>
      </p:sp>
    </p:spTree>
    <p:extLst>
      <p:ext uri="{BB962C8B-B14F-4D97-AF65-F5344CB8AC3E}">
        <p14:creationId xmlns:p14="http://schemas.microsoft.com/office/powerpoint/2010/main" val="2321238302"/>
      </p:ext>
    </p:extLst>
  </p:cSld>
  <p:clrMapOvr>
    <a:masterClrMapping/>
  </p:clrMapOvr>
  <p:transition spd="med" advClick="0" advTm="1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EFEAB850-96D8-A64C-81E0-F5DB976B0F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49E00F2-3562-154B-AEDA-27F7D3123A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8EDE7E5-71C9-6249-AC03-8B7E4F723048}"/>
              </a:ext>
            </a:extLst>
          </p:cNvPr>
          <p:cNvSpPr>
            <a:spLocks noGrp="1" noChangeArrowheads="1"/>
          </p:cNvSpPr>
          <p:nvPr>
            <p:ph type="sldNum" sz="quarter" idx="12"/>
          </p:nvPr>
        </p:nvSpPr>
        <p:spPr>
          <a:ln/>
        </p:spPr>
        <p:txBody>
          <a:bodyPr/>
          <a:lstStyle>
            <a:lvl1pPr>
              <a:defRPr/>
            </a:lvl1pPr>
          </a:lstStyle>
          <a:p>
            <a:pPr>
              <a:defRPr/>
            </a:pPr>
            <a:fld id="{33CBAF54-6948-2940-A4E9-539912AA7446}" type="slidenum">
              <a:rPr lang="en-US" altLang="en-US"/>
              <a:pPr>
                <a:defRPr/>
              </a:pPr>
              <a:t>‹#›</a:t>
            </a:fld>
            <a:endParaRPr lang="en-US" altLang="en-US"/>
          </a:p>
        </p:txBody>
      </p:sp>
    </p:spTree>
    <p:extLst>
      <p:ext uri="{BB962C8B-B14F-4D97-AF65-F5344CB8AC3E}">
        <p14:creationId xmlns:p14="http://schemas.microsoft.com/office/powerpoint/2010/main" val="1151156992"/>
      </p:ext>
    </p:extLst>
  </p:cSld>
  <p:clrMapOvr>
    <a:masterClrMapping/>
  </p:clrMapOvr>
  <p:transition spd="med" advClick="0" advTm="10000">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93744C44-6CE0-A548-8D17-E71385FCE9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1679965-080A-5540-9D1F-1DE9DC9B37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5DC6C501-7FFC-EB40-87CF-4C4EA61A423B}"/>
              </a:ext>
            </a:extLst>
          </p:cNvPr>
          <p:cNvSpPr>
            <a:spLocks noGrp="1" noChangeArrowheads="1"/>
          </p:cNvSpPr>
          <p:nvPr>
            <p:ph type="sldNum" sz="quarter" idx="12"/>
          </p:nvPr>
        </p:nvSpPr>
        <p:spPr>
          <a:ln/>
        </p:spPr>
        <p:txBody>
          <a:bodyPr/>
          <a:lstStyle>
            <a:lvl1pPr>
              <a:defRPr/>
            </a:lvl1pPr>
          </a:lstStyle>
          <a:p>
            <a:pPr>
              <a:defRPr/>
            </a:pPr>
            <a:fld id="{C930F290-FB4B-554E-8FBA-B541CFF5C0CC}" type="slidenum">
              <a:rPr lang="en-US" altLang="en-US"/>
              <a:pPr>
                <a:defRPr/>
              </a:pPr>
              <a:t>‹#›</a:t>
            </a:fld>
            <a:endParaRPr lang="en-US" altLang="en-US"/>
          </a:p>
        </p:txBody>
      </p:sp>
    </p:spTree>
    <p:extLst>
      <p:ext uri="{BB962C8B-B14F-4D97-AF65-F5344CB8AC3E}">
        <p14:creationId xmlns:p14="http://schemas.microsoft.com/office/powerpoint/2010/main" val="2521210663"/>
      </p:ext>
    </p:extLst>
  </p:cSld>
  <p:clrMapOvr>
    <a:masterClrMapping/>
  </p:clrMapOvr>
  <p:transition spd="med" advClick="0" advTm="10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CDAF3CF-D45F-8043-97D1-04BA08B682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17CFF537-32F2-C74F-98ED-619F51633D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9EBE3332-42B7-0849-81E3-99497D1E709C}"/>
              </a:ext>
            </a:extLst>
          </p:cNvPr>
          <p:cNvSpPr>
            <a:spLocks noGrp="1" noChangeArrowheads="1"/>
          </p:cNvSpPr>
          <p:nvPr>
            <p:ph type="sldNum" sz="quarter" idx="12"/>
          </p:nvPr>
        </p:nvSpPr>
        <p:spPr>
          <a:ln/>
        </p:spPr>
        <p:txBody>
          <a:bodyPr/>
          <a:lstStyle>
            <a:lvl1pPr>
              <a:defRPr/>
            </a:lvl1pPr>
          </a:lstStyle>
          <a:p>
            <a:pPr>
              <a:defRPr/>
            </a:pPr>
            <a:fld id="{D9A4B430-B33C-164C-B492-265185D20B7A}" type="slidenum">
              <a:rPr lang="en-US" altLang="en-US"/>
              <a:pPr>
                <a:defRPr/>
              </a:pPr>
              <a:t>‹#›</a:t>
            </a:fld>
            <a:endParaRPr lang="en-US" altLang="en-US"/>
          </a:p>
        </p:txBody>
      </p:sp>
    </p:spTree>
    <p:extLst>
      <p:ext uri="{BB962C8B-B14F-4D97-AF65-F5344CB8AC3E}">
        <p14:creationId xmlns:p14="http://schemas.microsoft.com/office/powerpoint/2010/main" val="2695002516"/>
      </p:ext>
    </p:extLst>
  </p:cSld>
  <p:clrMapOvr>
    <a:masterClrMapping/>
  </p:clrMapOvr>
  <p:transition spd="med" advClick="0" advTm="10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A4655B69-169E-814C-BECF-DF29E535C1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8F61427-DEE8-7C4F-84BA-73DF40E107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E420E019-F8FB-6E46-B2DC-5D35751B9979}"/>
              </a:ext>
            </a:extLst>
          </p:cNvPr>
          <p:cNvSpPr>
            <a:spLocks noGrp="1" noChangeArrowheads="1"/>
          </p:cNvSpPr>
          <p:nvPr>
            <p:ph type="sldNum" sz="quarter" idx="12"/>
          </p:nvPr>
        </p:nvSpPr>
        <p:spPr>
          <a:ln/>
        </p:spPr>
        <p:txBody>
          <a:bodyPr/>
          <a:lstStyle>
            <a:lvl1pPr>
              <a:defRPr/>
            </a:lvl1pPr>
          </a:lstStyle>
          <a:p>
            <a:pPr>
              <a:defRPr/>
            </a:pPr>
            <a:fld id="{DBE2BFDF-5198-D941-A782-105C1F5B9C76}" type="slidenum">
              <a:rPr lang="en-US" altLang="en-US"/>
              <a:pPr>
                <a:defRPr/>
              </a:pPr>
              <a:t>‹#›</a:t>
            </a:fld>
            <a:endParaRPr lang="en-US" altLang="en-US"/>
          </a:p>
        </p:txBody>
      </p:sp>
    </p:spTree>
    <p:extLst>
      <p:ext uri="{BB962C8B-B14F-4D97-AF65-F5344CB8AC3E}">
        <p14:creationId xmlns:p14="http://schemas.microsoft.com/office/powerpoint/2010/main" val="2227759365"/>
      </p:ext>
    </p:extLst>
  </p:cSld>
  <p:clrMapOvr>
    <a:masterClrMapping/>
  </p:clrMapOvr>
  <p:transition spd="med" advClick="0" advTm="10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18C5A6E-D64C-0643-81E1-3AF27F9292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2147F98-287E-2144-92CC-7293F38C77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0C4D7FDA-0CD0-2840-AF94-DFAD3D18B153}"/>
              </a:ext>
            </a:extLst>
          </p:cNvPr>
          <p:cNvSpPr>
            <a:spLocks noGrp="1" noChangeArrowheads="1"/>
          </p:cNvSpPr>
          <p:nvPr>
            <p:ph type="sldNum" sz="quarter" idx="12"/>
          </p:nvPr>
        </p:nvSpPr>
        <p:spPr>
          <a:ln/>
        </p:spPr>
        <p:txBody>
          <a:bodyPr/>
          <a:lstStyle>
            <a:lvl1pPr>
              <a:defRPr/>
            </a:lvl1pPr>
          </a:lstStyle>
          <a:p>
            <a:pPr>
              <a:defRPr/>
            </a:pPr>
            <a:fld id="{DDB2AB13-9C38-9F41-B175-4F0A582627BF}" type="slidenum">
              <a:rPr lang="en-US" altLang="en-US"/>
              <a:pPr>
                <a:defRPr/>
              </a:pPr>
              <a:t>‹#›</a:t>
            </a:fld>
            <a:endParaRPr lang="en-US" altLang="en-US"/>
          </a:p>
        </p:txBody>
      </p:sp>
    </p:spTree>
    <p:extLst>
      <p:ext uri="{BB962C8B-B14F-4D97-AF65-F5344CB8AC3E}">
        <p14:creationId xmlns:p14="http://schemas.microsoft.com/office/powerpoint/2010/main" val="3128508091"/>
      </p:ext>
    </p:extLst>
  </p:cSld>
  <p:clrMapOvr>
    <a:masterClrMapping/>
  </p:clrMapOvr>
  <p:transition spd="med" advClick="0" advTm="10000">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516870E8-280B-0241-8CD9-59676E7BD6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503E7B7-97E3-104F-8232-3C44882F9C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45C4186-BAF7-8748-A335-239C18A066FC}"/>
              </a:ext>
            </a:extLst>
          </p:cNvPr>
          <p:cNvSpPr>
            <a:spLocks noGrp="1" noChangeArrowheads="1"/>
          </p:cNvSpPr>
          <p:nvPr>
            <p:ph type="sldNum" sz="quarter" idx="12"/>
          </p:nvPr>
        </p:nvSpPr>
        <p:spPr>
          <a:ln/>
        </p:spPr>
        <p:txBody>
          <a:bodyPr/>
          <a:lstStyle>
            <a:lvl1pPr>
              <a:defRPr/>
            </a:lvl1pPr>
          </a:lstStyle>
          <a:p>
            <a:pPr>
              <a:defRPr/>
            </a:pPr>
            <a:fld id="{D29196EB-B1F5-3C45-842B-3D0350E312C3}" type="slidenum">
              <a:rPr lang="en-US" altLang="en-US"/>
              <a:pPr>
                <a:defRPr/>
              </a:pPr>
              <a:t>‹#›</a:t>
            </a:fld>
            <a:endParaRPr lang="en-US" altLang="en-US"/>
          </a:p>
        </p:txBody>
      </p:sp>
    </p:spTree>
    <p:extLst>
      <p:ext uri="{BB962C8B-B14F-4D97-AF65-F5344CB8AC3E}">
        <p14:creationId xmlns:p14="http://schemas.microsoft.com/office/powerpoint/2010/main" val="4026338064"/>
      </p:ext>
    </p:extLst>
  </p:cSld>
  <p:clrMapOvr>
    <a:masterClrMapping/>
  </p:clrMapOvr>
  <p:transition spd="med" advClick="0" advTm="10000">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E0903F8-C671-D347-8D65-819B10B288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7FC1313-3A4F-5541-8F85-F369E14D78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76B919B-ECC8-3143-95C7-1140A83533DC}"/>
              </a:ext>
            </a:extLst>
          </p:cNvPr>
          <p:cNvSpPr>
            <a:spLocks noGrp="1" noChangeArrowheads="1"/>
          </p:cNvSpPr>
          <p:nvPr>
            <p:ph type="sldNum" sz="quarter" idx="12"/>
          </p:nvPr>
        </p:nvSpPr>
        <p:spPr>
          <a:ln/>
        </p:spPr>
        <p:txBody>
          <a:bodyPr/>
          <a:lstStyle>
            <a:lvl1pPr>
              <a:defRPr/>
            </a:lvl1pPr>
          </a:lstStyle>
          <a:p>
            <a:pPr>
              <a:defRPr/>
            </a:pPr>
            <a:fld id="{1D0D22D5-A7A3-E74D-9588-76718723D472}" type="slidenum">
              <a:rPr lang="en-US" altLang="en-US"/>
              <a:pPr>
                <a:defRPr/>
              </a:pPr>
              <a:t>‹#›</a:t>
            </a:fld>
            <a:endParaRPr lang="en-US" altLang="en-US"/>
          </a:p>
        </p:txBody>
      </p:sp>
    </p:spTree>
    <p:extLst>
      <p:ext uri="{BB962C8B-B14F-4D97-AF65-F5344CB8AC3E}">
        <p14:creationId xmlns:p14="http://schemas.microsoft.com/office/powerpoint/2010/main" val="2171987618"/>
      </p:ext>
    </p:extLst>
  </p:cSld>
  <p:clrMapOvr>
    <a:masterClrMapping/>
  </p:clrMapOvr>
  <p:transition spd="med" advClick="0" advTm="10000">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1943D67-EF25-D546-9FEB-53D908F367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86344D-24ED-4249-A99E-02C3346CAB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0EE5544-C5B7-304A-BBF5-1AA42F46A2D6}"/>
              </a:ext>
            </a:extLst>
          </p:cNvPr>
          <p:cNvSpPr>
            <a:spLocks noGrp="1" noChangeArrowheads="1"/>
          </p:cNvSpPr>
          <p:nvPr>
            <p:ph type="sldNum" sz="quarter" idx="12"/>
          </p:nvPr>
        </p:nvSpPr>
        <p:spPr>
          <a:ln/>
        </p:spPr>
        <p:txBody>
          <a:bodyPr/>
          <a:lstStyle>
            <a:lvl1pPr>
              <a:defRPr/>
            </a:lvl1pPr>
          </a:lstStyle>
          <a:p>
            <a:pPr>
              <a:defRPr/>
            </a:pPr>
            <a:fld id="{5A6AF806-A3E7-614E-979D-FE831E369EA9}" type="slidenum">
              <a:rPr lang="en-US" altLang="en-US"/>
              <a:pPr>
                <a:defRPr/>
              </a:pPr>
              <a:t>‹#›</a:t>
            </a:fld>
            <a:endParaRPr lang="en-US" altLang="en-US"/>
          </a:p>
        </p:txBody>
      </p:sp>
    </p:spTree>
    <p:extLst>
      <p:ext uri="{BB962C8B-B14F-4D97-AF65-F5344CB8AC3E}">
        <p14:creationId xmlns:p14="http://schemas.microsoft.com/office/powerpoint/2010/main" val="764240009"/>
      </p:ext>
    </p:extLst>
  </p:cSld>
  <p:clrMapOvr>
    <a:masterClrMapping/>
  </p:clrMapOvr>
  <p:transition spd="med" advClick="0" advTm="10000">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01EA47C-D35E-2B4D-986D-81F269362D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DD3EDAC-E7FA-CF4C-A74A-5DD583AB17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570E4C5-B625-D340-A627-EF8F8F24DD81}"/>
              </a:ext>
            </a:extLst>
          </p:cNvPr>
          <p:cNvSpPr>
            <a:spLocks noGrp="1" noChangeArrowheads="1"/>
          </p:cNvSpPr>
          <p:nvPr>
            <p:ph type="sldNum" sz="quarter" idx="12"/>
          </p:nvPr>
        </p:nvSpPr>
        <p:spPr>
          <a:ln/>
        </p:spPr>
        <p:txBody>
          <a:bodyPr/>
          <a:lstStyle>
            <a:lvl1pPr>
              <a:defRPr/>
            </a:lvl1pPr>
          </a:lstStyle>
          <a:p>
            <a:pPr>
              <a:defRPr/>
            </a:pPr>
            <a:fld id="{BF797E6F-5A6B-6E40-94FF-60505460C398}" type="slidenum">
              <a:rPr lang="en-US" altLang="en-US"/>
              <a:pPr>
                <a:defRPr/>
              </a:pPr>
              <a:t>‹#›</a:t>
            </a:fld>
            <a:endParaRPr lang="en-US" altLang="en-US"/>
          </a:p>
        </p:txBody>
      </p:sp>
    </p:spTree>
    <p:extLst>
      <p:ext uri="{BB962C8B-B14F-4D97-AF65-F5344CB8AC3E}">
        <p14:creationId xmlns:p14="http://schemas.microsoft.com/office/powerpoint/2010/main" val="2648947630"/>
      </p:ext>
    </p:extLst>
  </p:cSld>
  <p:clrMapOvr>
    <a:masterClrMapping/>
  </p:clrMapOvr>
  <p:transition spd="med" advClick="0" advTm="10000">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45895E-7671-A147-8125-6C6C0B9307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A441271-E7FF-E244-92CA-038DF31E0E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71F2AB-309B-C845-B98B-7BCD05B16753}"/>
              </a:ext>
            </a:extLst>
          </p:cNvPr>
          <p:cNvSpPr>
            <a:spLocks noGrp="1" noChangeArrowheads="1"/>
          </p:cNvSpPr>
          <p:nvPr>
            <p:ph type="sldNum" sz="quarter" idx="12"/>
          </p:nvPr>
        </p:nvSpPr>
        <p:spPr>
          <a:ln/>
        </p:spPr>
        <p:txBody>
          <a:bodyPr/>
          <a:lstStyle>
            <a:lvl1pPr>
              <a:defRPr/>
            </a:lvl1pPr>
          </a:lstStyle>
          <a:p>
            <a:pPr>
              <a:defRPr/>
            </a:pPr>
            <a:fld id="{60810362-9C1F-944A-8AD5-C04CF3174AA8}" type="slidenum">
              <a:rPr lang="en-US" altLang="en-US"/>
              <a:pPr>
                <a:defRPr/>
              </a:pPr>
              <a:t>‹#›</a:t>
            </a:fld>
            <a:endParaRPr lang="en-US" altLang="en-US"/>
          </a:p>
        </p:txBody>
      </p:sp>
    </p:spTree>
    <p:extLst>
      <p:ext uri="{BB962C8B-B14F-4D97-AF65-F5344CB8AC3E}">
        <p14:creationId xmlns:p14="http://schemas.microsoft.com/office/powerpoint/2010/main" val="2937892466"/>
      </p:ext>
    </p:extLst>
  </p:cSld>
  <p:clrMapOvr>
    <a:masterClrMapping/>
  </p:clrMapOvr>
  <p:transition spd="med" advClick="0" advTm="10000">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DE80D11-699A-294D-9E4A-26546C740D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05DA1E-AE3E-0643-BBE1-1117F795B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5B62C35-BFF7-3844-B62F-A031139C7D8D}"/>
              </a:ext>
            </a:extLst>
          </p:cNvPr>
          <p:cNvSpPr>
            <a:spLocks noGrp="1" noChangeArrowheads="1"/>
          </p:cNvSpPr>
          <p:nvPr>
            <p:ph type="sldNum" sz="quarter" idx="12"/>
          </p:nvPr>
        </p:nvSpPr>
        <p:spPr>
          <a:ln/>
        </p:spPr>
        <p:txBody>
          <a:bodyPr/>
          <a:lstStyle>
            <a:lvl1pPr>
              <a:defRPr/>
            </a:lvl1pPr>
          </a:lstStyle>
          <a:p>
            <a:pPr>
              <a:defRPr/>
            </a:pPr>
            <a:fld id="{991A27A8-F4F0-FE4D-9E3C-BDF0D5FE2A9F}" type="slidenum">
              <a:rPr lang="en-US" altLang="en-US"/>
              <a:pPr>
                <a:defRPr/>
              </a:pPr>
              <a:t>‹#›</a:t>
            </a:fld>
            <a:endParaRPr lang="en-US" altLang="en-US"/>
          </a:p>
        </p:txBody>
      </p:sp>
    </p:spTree>
    <p:extLst>
      <p:ext uri="{BB962C8B-B14F-4D97-AF65-F5344CB8AC3E}">
        <p14:creationId xmlns:p14="http://schemas.microsoft.com/office/powerpoint/2010/main" val="577179112"/>
      </p:ext>
    </p:extLst>
  </p:cSld>
  <p:clrMapOvr>
    <a:masterClrMapping/>
  </p:clrMapOvr>
  <p:transition spd="med" advClick="0" advTm="1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8F152847-EC28-5D4E-9056-0465D9AF9E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CDBF96-983D-5B44-A16F-3038924A6F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52D186BB-1C6E-C145-B983-BD47CFB669CA}"/>
              </a:ext>
            </a:extLst>
          </p:cNvPr>
          <p:cNvSpPr>
            <a:spLocks noGrp="1" noChangeArrowheads="1"/>
          </p:cNvSpPr>
          <p:nvPr>
            <p:ph type="sldNum" sz="quarter" idx="12"/>
          </p:nvPr>
        </p:nvSpPr>
        <p:spPr>
          <a:ln/>
        </p:spPr>
        <p:txBody>
          <a:bodyPr/>
          <a:lstStyle>
            <a:lvl1pPr>
              <a:defRPr/>
            </a:lvl1pPr>
          </a:lstStyle>
          <a:p>
            <a:pPr>
              <a:defRPr/>
            </a:pPr>
            <a:fld id="{9DDDC46E-1E52-A74E-97C1-6E429111B832}" type="slidenum">
              <a:rPr lang="en-US" altLang="en-US"/>
              <a:pPr>
                <a:defRPr/>
              </a:pPr>
              <a:t>‹#›</a:t>
            </a:fld>
            <a:endParaRPr lang="en-US" altLang="en-US"/>
          </a:p>
        </p:txBody>
      </p:sp>
    </p:spTree>
    <p:extLst>
      <p:ext uri="{BB962C8B-B14F-4D97-AF65-F5344CB8AC3E}">
        <p14:creationId xmlns:p14="http://schemas.microsoft.com/office/powerpoint/2010/main" val="3665997935"/>
      </p:ext>
    </p:extLst>
  </p:cSld>
  <p:clrMapOvr>
    <a:masterClrMapping/>
  </p:clrMapOvr>
  <p:transition spd="med" advClick="0" advTm="10000">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B86281D-C77D-F64E-AD78-19FAD352FEE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649FCA8-9F1E-8549-8BB8-8EA2776C12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BF2857-E69A-8642-92FC-AFF5BE95D0C3}"/>
              </a:ext>
            </a:extLst>
          </p:cNvPr>
          <p:cNvSpPr>
            <a:spLocks noGrp="1" noChangeArrowheads="1"/>
          </p:cNvSpPr>
          <p:nvPr>
            <p:ph type="sldNum" sz="quarter" idx="12"/>
          </p:nvPr>
        </p:nvSpPr>
        <p:spPr>
          <a:ln/>
        </p:spPr>
        <p:txBody>
          <a:bodyPr/>
          <a:lstStyle>
            <a:lvl1pPr>
              <a:defRPr/>
            </a:lvl1pPr>
          </a:lstStyle>
          <a:p>
            <a:pPr>
              <a:defRPr/>
            </a:pPr>
            <a:fld id="{8B178083-C9DE-7A4B-B600-3E17BFAD670E}" type="slidenum">
              <a:rPr lang="en-US" altLang="en-US"/>
              <a:pPr>
                <a:defRPr/>
              </a:pPr>
              <a:t>‹#›</a:t>
            </a:fld>
            <a:endParaRPr lang="en-US" altLang="en-US"/>
          </a:p>
        </p:txBody>
      </p:sp>
    </p:spTree>
    <p:extLst>
      <p:ext uri="{BB962C8B-B14F-4D97-AF65-F5344CB8AC3E}">
        <p14:creationId xmlns:p14="http://schemas.microsoft.com/office/powerpoint/2010/main" val="3601657855"/>
      </p:ext>
    </p:extLst>
  </p:cSld>
  <p:clrMapOvr>
    <a:masterClrMapping/>
  </p:clrMapOvr>
  <p:transition spd="med" advClick="0" advTm="10000">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056483C-51E5-AD47-8A16-8CE502DD97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F192679-8C91-4041-8258-4DF75AE259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27CD061-A49B-5042-A90F-CA37F6E2CCFF}"/>
              </a:ext>
            </a:extLst>
          </p:cNvPr>
          <p:cNvSpPr>
            <a:spLocks noGrp="1" noChangeArrowheads="1"/>
          </p:cNvSpPr>
          <p:nvPr>
            <p:ph type="sldNum" sz="quarter" idx="12"/>
          </p:nvPr>
        </p:nvSpPr>
        <p:spPr>
          <a:ln/>
        </p:spPr>
        <p:txBody>
          <a:bodyPr/>
          <a:lstStyle>
            <a:lvl1pPr>
              <a:defRPr/>
            </a:lvl1pPr>
          </a:lstStyle>
          <a:p>
            <a:pPr>
              <a:defRPr/>
            </a:pPr>
            <a:fld id="{B9917AF1-DB91-E841-BF6E-688F9565044A}" type="slidenum">
              <a:rPr lang="en-US" altLang="en-US"/>
              <a:pPr>
                <a:defRPr/>
              </a:pPr>
              <a:t>‹#›</a:t>
            </a:fld>
            <a:endParaRPr lang="en-US" altLang="en-US"/>
          </a:p>
        </p:txBody>
      </p:sp>
    </p:spTree>
    <p:extLst>
      <p:ext uri="{BB962C8B-B14F-4D97-AF65-F5344CB8AC3E}">
        <p14:creationId xmlns:p14="http://schemas.microsoft.com/office/powerpoint/2010/main" val="3912570039"/>
      </p:ext>
    </p:extLst>
  </p:cSld>
  <p:clrMapOvr>
    <a:masterClrMapping/>
  </p:clrMapOvr>
  <p:transition spd="med" advClick="0" advTm="10000">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BE9267F-C782-864D-A458-E68EF359DBE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D3A2CC2-9FCF-DC40-AA73-DEB4A5CAF5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55DD58F-F091-7B41-A24C-0FFC52CDDDE2}"/>
              </a:ext>
            </a:extLst>
          </p:cNvPr>
          <p:cNvSpPr>
            <a:spLocks noGrp="1" noChangeArrowheads="1"/>
          </p:cNvSpPr>
          <p:nvPr>
            <p:ph type="sldNum" sz="quarter" idx="12"/>
          </p:nvPr>
        </p:nvSpPr>
        <p:spPr>
          <a:ln/>
        </p:spPr>
        <p:txBody>
          <a:bodyPr/>
          <a:lstStyle>
            <a:lvl1pPr>
              <a:defRPr/>
            </a:lvl1pPr>
          </a:lstStyle>
          <a:p>
            <a:pPr>
              <a:defRPr/>
            </a:pPr>
            <a:fld id="{957278D3-4818-564B-A86B-D4BDADAA0785}" type="slidenum">
              <a:rPr lang="en-US" altLang="en-US"/>
              <a:pPr>
                <a:defRPr/>
              </a:pPr>
              <a:t>‹#›</a:t>
            </a:fld>
            <a:endParaRPr lang="en-US" altLang="en-US"/>
          </a:p>
        </p:txBody>
      </p:sp>
    </p:spTree>
    <p:extLst>
      <p:ext uri="{BB962C8B-B14F-4D97-AF65-F5344CB8AC3E}">
        <p14:creationId xmlns:p14="http://schemas.microsoft.com/office/powerpoint/2010/main" val="2668935340"/>
      </p:ext>
    </p:extLst>
  </p:cSld>
  <p:clrMapOvr>
    <a:masterClrMapping/>
  </p:clrMapOvr>
  <p:transition spd="med" advClick="0" advTm="10000">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60FEF1-1976-5847-A872-E244ABD2343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AECCB9C-3188-F04E-B68C-3F276B1FF2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BB0BBB9-66AC-7C4E-A08E-45DFF8F725B4}"/>
              </a:ext>
            </a:extLst>
          </p:cNvPr>
          <p:cNvSpPr>
            <a:spLocks noGrp="1" noChangeArrowheads="1"/>
          </p:cNvSpPr>
          <p:nvPr>
            <p:ph type="sldNum" sz="quarter" idx="12"/>
          </p:nvPr>
        </p:nvSpPr>
        <p:spPr>
          <a:ln/>
        </p:spPr>
        <p:txBody>
          <a:bodyPr/>
          <a:lstStyle>
            <a:lvl1pPr>
              <a:defRPr/>
            </a:lvl1pPr>
          </a:lstStyle>
          <a:p>
            <a:pPr>
              <a:defRPr/>
            </a:pPr>
            <a:fld id="{6B9E6E69-9065-6B48-A553-007F468AAD80}" type="slidenum">
              <a:rPr lang="en-US" altLang="en-US"/>
              <a:pPr>
                <a:defRPr/>
              </a:pPr>
              <a:t>‹#›</a:t>
            </a:fld>
            <a:endParaRPr lang="en-US" altLang="en-US"/>
          </a:p>
        </p:txBody>
      </p:sp>
    </p:spTree>
    <p:extLst>
      <p:ext uri="{BB962C8B-B14F-4D97-AF65-F5344CB8AC3E}">
        <p14:creationId xmlns:p14="http://schemas.microsoft.com/office/powerpoint/2010/main" val="3117785313"/>
      </p:ext>
    </p:extLst>
  </p:cSld>
  <p:clrMapOvr>
    <a:masterClrMapping/>
  </p:clrMapOvr>
  <p:transition spd="med" advClick="0" advTm="10000">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79CF9D-82F7-1446-8D26-90A52D1BE0C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274A2C3-AE60-E14F-956A-DE8208B1DA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CF1882-0543-2449-995E-702B4EA9D305}"/>
              </a:ext>
            </a:extLst>
          </p:cNvPr>
          <p:cNvSpPr>
            <a:spLocks noGrp="1" noChangeArrowheads="1"/>
          </p:cNvSpPr>
          <p:nvPr>
            <p:ph type="sldNum" sz="quarter" idx="12"/>
          </p:nvPr>
        </p:nvSpPr>
        <p:spPr>
          <a:ln/>
        </p:spPr>
        <p:txBody>
          <a:bodyPr/>
          <a:lstStyle>
            <a:lvl1pPr>
              <a:defRPr/>
            </a:lvl1pPr>
          </a:lstStyle>
          <a:p>
            <a:pPr>
              <a:defRPr/>
            </a:pPr>
            <a:fld id="{7721D82A-7082-994F-A389-32DB60D1C54D}" type="slidenum">
              <a:rPr lang="en-US" altLang="en-US"/>
              <a:pPr>
                <a:defRPr/>
              </a:pPr>
              <a:t>‹#›</a:t>
            </a:fld>
            <a:endParaRPr lang="en-US" altLang="en-US"/>
          </a:p>
        </p:txBody>
      </p:sp>
    </p:spTree>
    <p:extLst>
      <p:ext uri="{BB962C8B-B14F-4D97-AF65-F5344CB8AC3E}">
        <p14:creationId xmlns:p14="http://schemas.microsoft.com/office/powerpoint/2010/main" val="432445224"/>
      </p:ext>
    </p:extLst>
  </p:cSld>
  <p:clrMapOvr>
    <a:masterClrMapping/>
  </p:clrMapOvr>
  <p:transition spd="med" advClick="0" advTm="10000">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3A27A1-9759-2342-B192-4AF7E5AB7B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258098-29D5-DF42-A48A-4A7709A275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380AB2-79D5-7D4A-A4F0-5C1C81B68EA6}"/>
              </a:ext>
            </a:extLst>
          </p:cNvPr>
          <p:cNvSpPr>
            <a:spLocks noGrp="1" noChangeArrowheads="1"/>
          </p:cNvSpPr>
          <p:nvPr>
            <p:ph type="sldNum" sz="quarter" idx="12"/>
          </p:nvPr>
        </p:nvSpPr>
        <p:spPr>
          <a:ln/>
        </p:spPr>
        <p:txBody>
          <a:bodyPr/>
          <a:lstStyle>
            <a:lvl1pPr>
              <a:defRPr/>
            </a:lvl1pPr>
          </a:lstStyle>
          <a:p>
            <a:pPr>
              <a:defRPr/>
            </a:pPr>
            <a:fld id="{CC861263-18A8-604E-87FA-234871C52CD2}" type="slidenum">
              <a:rPr lang="en-US" altLang="en-US"/>
              <a:pPr>
                <a:defRPr/>
              </a:pPr>
              <a:t>‹#›</a:t>
            </a:fld>
            <a:endParaRPr lang="en-US" altLang="en-US"/>
          </a:p>
        </p:txBody>
      </p:sp>
    </p:spTree>
    <p:extLst>
      <p:ext uri="{BB962C8B-B14F-4D97-AF65-F5344CB8AC3E}">
        <p14:creationId xmlns:p14="http://schemas.microsoft.com/office/powerpoint/2010/main" val="202428065"/>
      </p:ext>
    </p:extLst>
  </p:cSld>
  <p:clrMapOvr>
    <a:masterClrMapping/>
  </p:clrMapOvr>
  <p:transition spd="med" advClick="0" advTm="10000">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B04EDC-8723-A945-8D98-74B976E5B1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AC5E8E4-437B-3C48-877C-2714F4F5F2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22819E-72D0-1846-9645-9CFFBA1F1185}"/>
              </a:ext>
            </a:extLst>
          </p:cNvPr>
          <p:cNvSpPr>
            <a:spLocks noGrp="1" noChangeArrowheads="1"/>
          </p:cNvSpPr>
          <p:nvPr>
            <p:ph type="sldNum" sz="quarter" idx="12"/>
          </p:nvPr>
        </p:nvSpPr>
        <p:spPr>
          <a:ln/>
        </p:spPr>
        <p:txBody>
          <a:bodyPr/>
          <a:lstStyle>
            <a:lvl1pPr>
              <a:defRPr/>
            </a:lvl1pPr>
          </a:lstStyle>
          <a:p>
            <a:pPr>
              <a:defRPr/>
            </a:pPr>
            <a:fld id="{73D1B3B7-1B01-EC4F-9F06-CD1C8BD7B1AF}" type="slidenum">
              <a:rPr lang="en-US" altLang="en-US"/>
              <a:pPr>
                <a:defRPr/>
              </a:pPr>
              <a:t>‹#›</a:t>
            </a:fld>
            <a:endParaRPr lang="en-US" altLang="en-US"/>
          </a:p>
        </p:txBody>
      </p:sp>
    </p:spTree>
    <p:extLst>
      <p:ext uri="{BB962C8B-B14F-4D97-AF65-F5344CB8AC3E}">
        <p14:creationId xmlns:p14="http://schemas.microsoft.com/office/powerpoint/2010/main" val="526591536"/>
      </p:ext>
    </p:extLst>
  </p:cSld>
  <p:clrMapOvr>
    <a:masterClrMapping/>
  </p:clrMapOvr>
  <p:transition spd="med" advClick="0" advTm="10000">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D65FED55-5F3E-3E4B-9C4C-9A9FEACAEF10}"/>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Arc 3">
            <a:extLst>
              <a:ext uri="{FF2B5EF4-FFF2-40B4-BE49-F238E27FC236}">
                <a16:creationId xmlns:a16="http://schemas.microsoft.com/office/drawing/2014/main" id="{F0E48C7A-F5F2-CA4B-AA96-0E364EAB6821}"/>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6" name="Picture 10">
            <a:extLst>
              <a:ext uri="{FF2B5EF4-FFF2-40B4-BE49-F238E27FC236}">
                <a16:creationId xmlns:a16="http://schemas.microsoft.com/office/drawing/2014/main" id="{17847655-BE79-3341-A4EA-26DA455E96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12100" y="6248400"/>
            <a:ext cx="1231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4"/>
          <p:cNvSpPr>
            <a:spLocks noGrp="1" noChangeArrowheads="1"/>
          </p:cNvSpPr>
          <p:nvPr>
            <p:ph type="ctrTitle" sz="quarter"/>
          </p:nvPr>
        </p:nvSpPr>
        <p:spPr>
          <a:xfrm>
            <a:off x="2743200" y="427038"/>
            <a:ext cx="6399213" cy="1524000"/>
          </a:xfrm>
        </p:spPr>
        <p:txBody>
          <a:bodyPr anchor="b"/>
          <a:lstStyle>
            <a:lvl1pPr>
              <a:defRPr/>
            </a:lvl1pPr>
          </a:lstStyle>
          <a:p>
            <a:r>
              <a:rPr lang="en-US"/>
              <a:t>Click to edit Master title style</a:t>
            </a:r>
          </a:p>
        </p:txBody>
      </p:sp>
      <p:sp>
        <p:nvSpPr>
          <p:cNvPr id="69637" name="Rectangle 5"/>
          <p:cNvSpPr>
            <a:spLocks noGrp="1" noChangeArrowheads="1"/>
          </p:cNvSpPr>
          <p:nvPr>
            <p:ph type="subTitle" sz="quarter" idx="1"/>
          </p:nvPr>
        </p:nvSpPr>
        <p:spPr>
          <a:xfrm>
            <a:off x="4191000" y="1828800"/>
            <a:ext cx="4572000" cy="1752600"/>
          </a:xfrm>
        </p:spPr>
        <p:txBody>
          <a:bodyPr/>
          <a:lstStyle>
            <a:lvl1pPr marL="0" indent="0" algn="ctr">
              <a:buFont typeface="Wingdings" pitchFamily="2" charset="2"/>
              <a:buNone/>
              <a:defRPr/>
            </a:lvl1pPr>
          </a:lstStyle>
          <a:p>
            <a:r>
              <a:rPr lang="en-US"/>
              <a:t>Click to edit Master subtitle style</a:t>
            </a:r>
          </a:p>
        </p:txBody>
      </p:sp>
      <p:sp>
        <p:nvSpPr>
          <p:cNvPr id="7" name="Date Placeholder 6">
            <a:extLst>
              <a:ext uri="{FF2B5EF4-FFF2-40B4-BE49-F238E27FC236}">
                <a16:creationId xmlns:a16="http://schemas.microsoft.com/office/drawing/2014/main" id="{10423DDD-C926-CA4A-BE46-414A27C53F35}"/>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8" name="Footer Placeholder 7">
            <a:extLst>
              <a:ext uri="{FF2B5EF4-FFF2-40B4-BE49-F238E27FC236}">
                <a16:creationId xmlns:a16="http://schemas.microsoft.com/office/drawing/2014/main" id="{3C5F2B6F-4CBA-CF49-8EE8-B4C4910F36FA}"/>
              </a:ext>
            </a:extLst>
          </p:cNvPr>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8E819563-EF16-5344-980C-37FFDCF22EEB}"/>
              </a:ext>
            </a:extLst>
          </p:cNvPr>
          <p:cNvSpPr>
            <a:spLocks noGrp="1" noChangeArrowheads="1"/>
          </p:cNvSpPr>
          <p:nvPr>
            <p:ph type="sldNum" sz="quarter" idx="12"/>
          </p:nvPr>
        </p:nvSpPr>
        <p:spPr/>
        <p:txBody>
          <a:bodyPr/>
          <a:lstStyle>
            <a:lvl1pPr>
              <a:defRPr/>
            </a:lvl1pPr>
          </a:lstStyle>
          <a:p>
            <a:pPr>
              <a:defRPr/>
            </a:pPr>
            <a:fld id="{58C6436B-0202-1A4A-826B-0E60E08EDF11}" type="slidenum">
              <a:rPr lang="en-US" altLang="en-US"/>
              <a:pPr>
                <a:defRPr/>
              </a:pPr>
              <a:t>‹#›</a:t>
            </a:fld>
            <a:endParaRPr lang="en-US" altLang="en-US"/>
          </a:p>
        </p:txBody>
      </p:sp>
    </p:spTree>
    <p:extLst>
      <p:ext uri="{BB962C8B-B14F-4D97-AF65-F5344CB8AC3E}">
        <p14:creationId xmlns:p14="http://schemas.microsoft.com/office/powerpoint/2010/main" val="771483098"/>
      </p:ext>
    </p:extLst>
  </p:cSld>
  <p:clrMapOvr>
    <a:masterClrMapping/>
  </p:clrMapOvr>
  <p:transition spd="med" advClick="0" advTm="10000">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0CC451B-F3AD-2C4D-9A47-DC847CB7369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E02FA0D-6537-AB46-B345-BE8E003AFC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3C2CCD52-1A52-7446-9F0D-4909A05586CB}"/>
              </a:ext>
            </a:extLst>
          </p:cNvPr>
          <p:cNvSpPr>
            <a:spLocks noGrp="1" noChangeArrowheads="1"/>
          </p:cNvSpPr>
          <p:nvPr>
            <p:ph type="sldNum" sz="quarter" idx="12"/>
          </p:nvPr>
        </p:nvSpPr>
        <p:spPr>
          <a:ln/>
        </p:spPr>
        <p:txBody>
          <a:bodyPr/>
          <a:lstStyle>
            <a:lvl1pPr>
              <a:defRPr/>
            </a:lvl1pPr>
          </a:lstStyle>
          <a:p>
            <a:pPr>
              <a:defRPr/>
            </a:pPr>
            <a:fld id="{D4223D43-F72E-1E42-B8F3-EB446A168AB6}" type="slidenum">
              <a:rPr lang="en-US" altLang="en-US"/>
              <a:pPr>
                <a:defRPr/>
              </a:pPr>
              <a:t>‹#›</a:t>
            </a:fld>
            <a:endParaRPr lang="en-US" altLang="en-US"/>
          </a:p>
        </p:txBody>
      </p:sp>
    </p:spTree>
    <p:extLst>
      <p:ext uri="{BB962C8B-B14F-4D97-AF65-F5344CB8AC3E}">
        <p14:creationId xmlns:p14="http://schemas.microsoft.com/office/powerpoint/2010/main" val="771189737"/>
      </p:ext>
    </p:extLst>
  </p:cSld>
  <p:clrMapOvr>
    <a:masterClrMapping/>
  </p:clrMapOvr>
  <p:transition spd="med" advClick="0" advTm="10000">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2ECCF1F2-44B1-2D4D-95CE-0B0B366E00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9D8718A-3C4F-EE47-B9B1-0C17775D86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0AF5D7E-D28E-3B4B-9BEF-96DF104C20B1}"/>
              </a:ext>
            </a:extLst>
          </p:cNvPr>
          <p:cNvSpPr>
            <a:spLocks noGrp="1" noChangeArrowheads="1"/>
          </p:cNvSpPr>
          <p:nvPr>
            <p:ph type="sldNum" sz="quarter" idx="12"/>
          </p:nvPr>
        </p:nvSpPr>
        <p:spPr>
          <a:ln/>
        </p:spPr>
        <p:txBody>
          <a:bodyPr/>
          <a:lstStyle>
            <a:lvl1pPr>
              <a:defRPr/>
            </a:lvl1pPr>
          </a:lstStyle>
          <a:p>
            <a:pPr>
              <a:defRPr/>
            </a:pPr>
            <a:fld id="{83BE0DFC-8297-5244-BF6D-D04D4275A01E}" type="slidenum">
              <a:rPr lang="en-US" altLang="en-US"/>
              <a:pPr>
                <a:defRPr/>
              </a:pPr>
              <a:t>‹#›</a:t>
            </a:fld>
            <a:endParaRPr lang="en-US" altLang="en-US"/>
          </a:p>
        </p:txBody>
      </p:sp>
    </p:spTree>
    <p:extLst>
      <p:ext uri="{BB962C8B-B14F-4D97-AF65-F5344CB8AC3E}">
        <p14:creationId xmlns:p14="http://schemas.microsoft.com/office/powerpoint/2010/main" val="2691785309"/>
      </p:ext>
    </p:extLst>
  </p:cSld>
  <p:clrMapOvr>
    <a:masterClrMapping/>
  </p:clrMapOvr>
  <p:transition spd="med" advClick="0" advTm="10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527B44E4-FF81-AF4F-816F-7A05CE1BE7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EEA8DD31-ACEA-9645-A558-1EEF60AC6E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EA7F21B8-6D72-1546-AF68-0059F00B062B}"/>
              </a:ext>
            </a:extLst>
          </p:cNvPr>
          <p:cNvSpPr>
            <a:spLocks noGrp="1" noChangeArrowheads="1"/>
          </p:cNvSpPr>
          <p:nvPr>
            <p:ph type="sldNum" sz="quarter" idx="12"/>
          </p:nvPr>
        </p:nvSpPr>
        <p:spPr>
          <a:ln/>
        </p:spPr>
        <p:txBody>
          <a:bodyPr/>
          <a:lstStyle>
            <a:lvl1pPr>
              <a:defRPr/>
            </a:lvl1pPr>
          </a:lstStyle>
          <a:p>
            <a:pPr>
              <a:defRPr/>
            </a:pPr>
            <a:fld id="{56CBF600-F631-F749-8122-145DF8F4A5ED}" type="slidenum">
              <a:rPr lang="en-US" altLang="en-US"/>
              <a:pPr>
                <a:defRPr/>
              </a:pPr>
              <a:t>‹#›</a:t>
            </a:fld>
            <a:endParaRPr lang="en-US" altLang="en-US"/>
          </a:p>
        </p:txBody>
      </p:sp>
    </p:spTree>
    <p:extLst>
      <p:ext uri="{BB962C8B-B14F-4D97-AF65-F5344CB8AC3E}">
        <p14:creationId xmlns:p14="http://schemas.microsoft.com/office/powerpoint/2010/main" val="3621081198"/>
      </p:ext>
    </p:extLst>
  </p:cSld>
  <p:clrMapOvr>
    <a:masterClrMapping/>
  </p:clrMapOvr>
  <p:transition spd="med" advClick="0" advTm="10000">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45593EE-4CB5-364C-8477-F876793E87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462E6C2-3BB1-9F44-9C10-A3783584E4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767133E3-3151-E546-B126-C3E231B80D43}"/>
              </a:ext>
            </a:extLst>
          </p:cNvPr>
          <p:cNvSpPr>
            <a:spLocks noGrp="1" noChangeArrowheads="1"/>
          </p:cNvSpPr>
          <p:nvPr>
            <p:ph type="sldNum" sz="quarter" idx="12"/>
          </p:nvPr>
        </p:nvSpPr>
        <p:spPr>
          <a:ln/>
        </p:spPr>
        <p:txBody>
          <a:bodyPr/>
          <a:lstStyle>
            <a:lvl1pPr>
              <a:defRPr/>
            </a:lvl1pPr>
          </a:lstStyle>
          <a:p>
            <a:pPr>
              <a:defRPr/>
            </a:pPr>
            <a:fld id="{36587BC3-21E5-3847-BD3F-0725FFCCDC28}" type="slidenum">
              <a:rPr lang="en-US" altLang="en-US"/>
              <a:pPr>
                <a:defRPr/>
              </a:pPr>
              <a:t>‹#›</a:t>
            </a:fld>
            <a:endParaRPr lang="en-US" altLang="en-US"/>
          </a:p>
        </p:txBody>
      </p:sp>
    </p:spTree>
    <p:extLst>
      <p:ext uri="{BB962C8B-B14F-4D97-AF65-F5344CB8AC3E}">
        <p14:creationId xmlns:p14="http://schemas.microsoft.com/office/powerpoint/2010/main" val="4040518311"/>
      </p:ext>
    </p:extLst>
  </p:cSld>
  <p:clrMapOvr>
    <a:masterClrMapping/>
  </p:clrMapOvr>
  <p:transition spd="med" advClick="0" advTm="10000">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DFE85B4B-58A9-0343-BEC4-B593E6B589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5EC2EAA9-778B-A342-9932-8C53065C86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90B3F99E-2689-7346-8BC2-2BD5E37F3997}"/>
              </a:ext>
            </a:extLst>
          </p:cNvPr>
          <p:cNvSpPr>
            <a:spLocks noGrp="1" noChangeArrowheads="1"/>
          </p:cNvSpPr>
          <p:nvPr>
            <p:ph type="sldNum" sz="quarter" idx="12"/>
          </p:nvPr>
        </p:nvSpPr>
        <p:spPr>
          <a:ln/>
        </p:spPr>
        <p:txBody>
          <a:bodyPr/>
          <a:lstStyle>
            <a:lvl1pPr>
              <a:defRPr/>
            </a:lvl1pPr>
          </a:lstStyle>
          <a:p>
            <a:pPr>
              <a:defRPr/>
            </a:pPr>
            <a:fld id="{03548276-F537-A543-A7CE-09970DE160A6}" type="slidenum">
              <a:rPr lang="en-US" altLang="en-US"/>
              <a:pPr>
                <a:defRPr/>
              </a:pPr>
              <a:t>‹#›</a:t>
            </a:fld>
            <a:endParaRPr lang="en-US" altLang="en-US"/>
          </a:p>
        </p:txBody>
      </p:sp>
    </p:spTree>
    <p:extLst>
      <p:ext uri="{BB962C8B-B14F-4D97-AF65-F5344CB8AC3E}">
        <p14:creationId xmlns:p14="http://schemas.microsoft.com/office/powerpoint/2010/main" val="2244817500"/>
      </p:ext>
    </p:extLst>
  </p:cSld>
  <p:clrMapOvr>
    <a:masterClrMapping/>
  </p:clrMapOvr>
  <p:transition spd="med" advClick="0" advTm="10000">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logo washout.jpg">
            <a:extLst>
              <a:ext uri="{FF2B5EF4-FFF2-40B4-BE49-F238E27FC236}">
                <a16:creationId xmlns:a16="http://schemas.microsoft.com/office/drawing/2014/main" id="{49D23863-8F73-074C-8B37-E7B7D9CE5F76}"/>
              </a:ext>
            </a:extLst>
          </p:cNvPr>
          <p:cNvPicPr>
            <a:picLocks noChangeAspect="1"/>
          </p:cNvPicPr>
          <p:nvPr/>
        </p:nvPicPr>
        <p:blipFill>
          <a:blip r:embed="rId2">
            <a:duotone>
              <a:schemeClr val="accent5">
                <a:shade val="45000"/>
                <a:satMod val="135000"/>
              </a:schemeClr>
              <a:prstClr val="white"/>
            </a:duotone>
          </a:blip>
          <a:stretch>
            <a:fillRect/>
          </a:stretch>
        </p:blipFill>
        <p:spPr>
          <a:xfrm>
            <a:off x="7835900" y="6214135"/>
            <a:ext cx="1308100" cy="640423"/>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99FDC5B6-A3EC-BC4A-B13E-12D663EE57A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318ABD83-1F81-0542-8D94-74A6806A4D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25F5582-B57D-ED41-A070-B8A9D81C10B1}"/>
              </a:ext>
            </a:extLst>
          </p:cNvPr>
          <p:cNvSpPr>
            <a:spLocks noGrp="1"/>
          </p:cNvSpPr>
          <p:nvPr>
            <p:ph type="sldNum" sz="quarter" idx="12"/>
          </p:nvPr>
        </p:nvSpPr>
        <p:spPr/>
        <p:txBody>
          <a:bodyPr/>
          <a:lstStyle>
            <a:lvl1pPr>
              <a:defRPr/>
            </a:lvl1pPr>
          </a:lstStyle>
          <a:p>
            <a:pPr>
              <a:defRPr/>
            </a:pPr>
            <a:fld id="{8F98636F-1338-4A4D-9EB2-08A560B31D57}" type="slidenum">
              <a:rPr lang="en-US" altLang="en-US"/>
              <a:pPr>
                <a:defRPr/>
              </a:pPr>
              <a:t>‹#›</a:t>
            </a:fld>
            <a:endParaRPr lang="en-US" altLang="en-US"/>
          </a:p>
        </p:txBody>
      </p:sp>
    </p:spTree>
    <p:extLst>
      <p:ext uri="{BB962C8B-B14F-4D97-AF65-F5344CB8AC3E}">
        <p14:creationId xmlns:p14="http://schemas.microsoft.com/office/powerpoint/2010/main" val="2103560296"/>
      </p:ext>
    </p:extLst>
  </p:cSld>
  <p:clrMapOvr>
    <a:masterClrMapping/>
  </p:clrMapOvr>
  <p:transition spd="med" advClick="0" advTm="10000">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562744D9-9A3B-B34E-9F3B-294B1B63CA0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613390E-9D8E-5840-96E7-D0DF748D67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92D58B11-0A37-1046-9249-5084746BE391}"/>
              </a:ext>
            </a:extLst>
          </p:cNvPr>
          <p:cNvSpPr>
            <a:spLocks noGrp="1" noChangeArrowheads="1"/>
          </p:cNvSpPr>
          <p:nvPr>
            <p:ph type="sldNum" sz="quarter" idx="12"/>
          </p:nvPr>
        </p:nvSpPr>
        <p:spPr>
          <a:ln/>
        </p:spPr>
        <p:txBody>
          <a:bodyPr/>
          <a:lstStyle>
            <a:lvl1pPr>
              <a:defRPr/>
            </a:lvl1pPr>
          </a:lstStyle>
          <a:p>
            <a:pPr>
              <a:defRPr/>
            </a:pPr>
            <a:fld id="{13A2027E-12E9-434C-BF60-15B821C5F2E0}" type="slidenum">
              <a:rPr lang="en-US" altLang="en-US"/>
              <a:pPr>
                <a:defRPr/>
              </a:pPr>
              <a:t>‹#›</a:t>
            </a:fld>
            <a:endParaRPr lang="en-US" altLang="en-US"/>
          </a:p>
        </p:txBody>
      </p:sp>
    </p:spTree>
    <p:extLst>
      <p:ext uri="{BB962C8B-B14F-4D97-AF65-F5344CB8AC3E}">
        <p14:creationId xmlns:p14="http://schemas.microsoft.com/office/powerpoint/2010/main" val="3219048453"/>
      </p:ext>
    </p:extLst>
  </p:cSld>
  <p:clrMapOvr>
    <a:masterClrMapping/>
  </p:clrMapOvr>
  <p:transition spd="med" advClick="0" advTm="10000">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F7FD2E11-B380-124A-A81B-5FE1268B84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22279901-84D1-3A4A-97F1-5815E653BF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62EB582B-674B-AA4C-A0C1-06D46774614E}"/>
              </a:ext>
            </a:extLst>
          </p:cNvPr>
          <p:cNvSpPr>
            <a:spLocks noGrp="1" noChangeArrowheads="1"/>
          </p:cNvSpPr>
          <p:nvPr>
            <p:ph type="sldNum" sz="quarter" idx="12"/>
          </p:nvPr>
        </p:nvSpPr>
        <p:spPr>
          <a:ln/>
        </p:spPr>
        <p:txBody>
          <a:bodyPr/>
          <a:lstStyle>
            <a:lvl1pPr>
              <a:defRPr/>
            </a:lvl1pPr>
          </a:lstStyle>
          <a:p>
            <a:pPr>
              <a:defRPr/>
            </a:pPr>
            <a:fld id="{D94035DE-21DE-F842-A877-4077BAA5C4FC}" type="slidenum">
              <a:rPr lang="en-US" altLang="en-US"/>
              <a:pPr>
                <a:defRPr/>
              </a:pPr>
              <a:t>‹#›</a:t>
            </a:fld>
            <a:endParaRPr lang="en-US" altLang="en-US"/>
          </a:p>
        </p:txBody>
      </p:sp>
    </p:spTree>
    <p:extLst>
      <p:ext uri="{BB962C8B-B14F-4D97-AF65-F5344CB8AC3E}">
        <p14:creationId xmlns:p14="http://schemas.microsoft.com/office/powerpoint/2010/main" val="1131763131"/>
      </p:ext>
    </p:extLst>
  </p:cSld>
  <p:clrMapOvr>
    <a:masterClrMapping/>
  </p:clrMapOvr>
  <p:transition spd="med" advClick="0" advTm="10000">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1FF87E7B-1260-3747-AEB0-973AA78E43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79CFA53-A021-4C4B-A9EA-3F86B695F0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09C2BF2-C686-4441-B00E-CD2893E03FDB}"/>
              </a:ext>
            </a:extLst>
          </p:cNvPr>
          <p:cNvSpPr>
            <a:spLocks noGrp="1" noChangeArrowheads="1"/>
          </p:cNvSpPr>
          <p:nvPr>
            <p:ph type="sldNum" sz="quarter" idx="12"/>
          </p:nvPr>
        </p:nvSpPr>
        <p:spPr>
          <a:ln/>
        </p:spPr>
        <p:txBody>
          <a:bodyPr/>
          <a:lstStyle>
            <a:lvl1pPr>
              <a:defRPr/>
            </a:lvl1pPr>
          </a:lstStyle>
          <a:p>
            <a:pPr>
              <a:defRPr/>
            </a:pPr>
            <a:fld id="{78F67158-6EE3-6546-A580-5AA90D6AA662}" type="slidenum">
              <a:rPr lang="en-US" altLang="en-US"/>
              <a:pPr>
                <a:defRPr/>
              </a:pPr>
              <a:t>‹#›</a:t>
            </a:fld>
            <a:endParaRPr lang="en-US" altLang="en-US"/>
          </a:p>
        </p:txBody>
      </p:sp>
    </p:spTree>
    <p:extLst>
      <p:ext uri="{BB962C8B-B14F-4D97-AF65-F5344CB8AC3E}">
        <p14:creationId xmlns:p14="http://schemas.microsoft.com/office/powerpoint/2010/main" val="3747053099"/>
      </p:ext>
    </p:extLst>
  </p:cSld>
  <p:clrMapOvr>
    <a:masterClrMapping/>
  </p:clrMapOvr>
  <p:transition spd="med" advClick="0" advTm="10000">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FE02E91-20BB-8846-9AE0-32B5B1E52AF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B66D5B0-B4A1-074F-9C05-79D4CC742F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4275509B-86AF-654E-BBA3-5E97F3C5B38D}"/>
              </a:ext>
            </a:extLst>
          </p:cNvPr>
          <p:cNvSpPr>
            <a:spLocks noGrp="1" noChangeArrowheads="1"/>
          </p:cNvSpPr>
          <p:nvPr>
            <p:ph type="sldNum" sz="quarter" idx="12"/>
          </p:nvPr>
        </p:nvSpPr>
        <p:spPr>
          <a:ln/>
        </p:spPr>
        <p:txBody>
          <a:bodyPr/>
          <a:lstStyle>
            <a:lvl1pPr>
              <a:defRPr/>
            </a:lvl1pPr>
          </a:lstStyle>
          <a:p>
            <a:pPr>
              <a:defRPr/>
            </a:pPr>
            <a:fld id="{1F9A30E0-DE07-0B43-AA8C-A0EA011637EA}" type="slidenum">
              <a:rPr lang="en-US" altLang="en-US"/>
              <a:pPr>
                <a:defRPr/>
              </a:pPr>
              <a:t>‹#›</a:t>
            </a:fld>
            <a:endParaRPr lang="en-US" altLang="en-US"/>
          </a:p>
        </p:txBody>
      </p:sp>
    </p:spTree>
    <p:extLst>
      <p:ext uri="{BB962C8B-B14F-4D97-AF65-F5344CB8AC3E}">
        <p14:creationId xmlns:p14="http://schemas.microsoft.com/office/powerpoint/2010/main" val="2991564883"/>
      </p:ext>
    </p:extLst>
  </p:cSld>
  <p:clrMapOvr>
    <a:masterClrMapping/>
  </p:clrMapOvr>
  <p:transition spd="med" advClick="0" advTm="10000">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759CA28-5A30-0C4D-97B7-29DD21F9DC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7FA718E-F4C8-0446-8A73-74EF5EFE0A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DA769D4-AE60-B34E-B26A-C9B319B2BDB2}"/>
              </a:ext>
            </a:extLst>
          </p:cNvPr>
          <p:cNvSpPr>
            <a:spLocks noGrp="1" noChangeArrowheads="1"/>
          </p:cNvSpPr>
          <p:nvPr>
            <p:ph type="sldNum" sz="quarter" idx="12"/>
          </p:nvPr>
        </p:nvSpPr>
        <p:spPr>
          <a:ln/>
        </p:spPr>
        <p:txBody>
          <a:bodyPr/>
          <a:lstStyle>
            <a:lvl1pPr>
              <a:defRPr/>
            </a:lvl1pPr>
          </a:lstStyle>
          <a:p>
            <a:pPr>
              <a:defRPr/>
            </a:pPr>
            <a:fld id="{CC2F35A3-FDF4-5541-8680-D613C8F28264}" type="slidenum">
              <a:rPr lang="en-US" altLang="en-US"/>
              <a:pPr>
                <a:defRPr/>
              </a:pPr>
              <a:t>‹#›</a:t>
            </a:fld>
            <a:endParaRPr lang="en-US" altLang="en-US"/>
          </a:p>
        </p:txBody>
      </p:sp>
    </p:spTree>
    <p:extLst>
      <p:ext uri="{BB962C8B-B14F-4D97-AF65-F5344CB8AC3E}">
        <p14:creationId xmlns:p14="http://schemas.microsoft.com/office/powerpoint/2010/main" val="1438083836"/>
      </p:ext>
    </p:extLst>
  </p:cSld>
  <p:clrMapOvr>
    <a:masterClrMapping/>
  </p:clrMapOvr>
  <p:transition spd="med" advClick="0" advTm="10000">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37317FE-E691-EB4A-AB6A-7102CF890A9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BB3DB8B-723E-E743-B564-8A730DD304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E916DAA-F4F1-1B4D-B506-5C5A78AE75F8}"/>
              </a:ext>
            </a:extLst>
          </p:cNvPr>
          <p:cNvSpPr>
            <a:spLocks noGrp="1" noChangeArrowheads="1"/>
          </p:cNvSpPr>
          <p:nvPr>
            <p:ph type="sldNum" sz="quarter" idx="12"/>
          </p:nvPr>
        </p:nvSpPr>
        <p:spPr>
          <a:ln/>
        </p:spPr>
        <p:txBody>
          <a:bodyPr/>
          <a:lstStyle>
            <a:lvl1pPr>
              <a:defRPr/>
            </a:lvl1pPr>
          </a:lstStyle>
          <a:p>
            <a:pPr>
              <a:defRPr/>
            </a:pPr>
            <a:fld id="{6DFDDCBA-C0A9-3B44-BCDE-51969427571E}" type="slidenum">
              <a:rPr lang="en-US" altLang="en-US"/>
              <a:pPr>
                <a:defRPr/>
              </a:pPr>
              <a:t>‹#›</a:t>
            </a:fld>
            <a:endParaRPr lang="en-US" altLang="en-US"/>
          </a:p>
        </p:txBody>
      </p:sp>
    </p:spTree>
    <p:extLst>
      <p:ext uri="{BB962C8B-B14F-4D97-AF65-F5344CB8AC3E}">
        <p14:creationId xmlns:p14="http://schemas.microsoft.com/office/powerpoint/2010/main" val="2140171798"/>
      </p:ext>
    </p:extLst>
  </p:cSld>
  <p:clrMapOvr>
    <a:masterClrMapping/>
  </p:clrMapOvr>
  <p:transition spd="med" advClick="0" advTm="10000">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5079109-6A3F-984D-A520-DEF7C06AC8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E4FD84-B22F-DA46-8D86-816064AC58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C045FD-80E6-2243-9214-6AAA234A8334}"/>
              </a:ext>
            </a:extLst>
          </p:cNvPr>
          <p:cNvSpPr>
            <a:spLocks noGrp="1" noChangeArrowheads="1"/>
          </p:cNvSpPr>
          <p:nvPr>
            <p:ph type="sldNum" sz="quarter" idx="12"/>
          </p:nvPr>
        </p:nvSpPr>
        <p:spPr>
          <a:ln/>
        </p:spPr>
        <p:txBody>
          <a:bodyPr/>
          <a:lstStyle>
            <a:lvl1pPr>
              <a:defRPr/>
            </a:lvl1pPr>
          </a:lstStyle>
          <a:p>
            <a:pPr>
              <a:defRPr/>
            </a:pPr>
            <a:fld id="{018AE42B-21FA-AE40-98D7-7033085D43AE}" type="slidenum">
              <a:rPr lang="en-US" altLang="en-US"/>
              <a:pPr>
                <a:defRPr/>
              </a:pPr>
              <a:t>‹#›</a:t>
            </a:fld>
            <a:endParaRPr lang="en-US" altLang="en-US"/>
          </a:p>
        </p:txBody>
      </p:sp>
    </p:spTree>
    <p:extLst>
      <p:ext uri="{BB962C8B-B14F-4D97-AF65-F5344CB8AC3E}">
        <p14:creationId xmlns:p14="http://schemas.microsoft.com/office/powerpoint/2010/main" val="2595081738"/>
      </p:ext>
    </p:extLst>
  </p:cSld>
  <p:clrMapOvr>
    <a:masterClrMapping/>
  </p:clrMapOvr>
  <p:transition spd="med" advClick="0" advTm="1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logo washout.jpg">
            <a:extLst>
              <a:ext uri="{FF2B5EF4-FFF2-40B4-BE49-F238E27FC236}">
                <a16:creationId xmlns:a16="http://schemas.microsoft.com/office/drawing/2014/main" id="{6AA77BD6-7F03-434D-8F3F-2170C67764C0}"/>
              </a:ext>
            </a:extLst>
          </p:cNvPr>
          <p:cNvPicPr>
            <a:picLocks noChangeAspect="1"/>
          </p:cNvPicPr>
          <p:nvPr/>
        </p:nvPicPr>
        <p:blipFill>
          <a:blip r:embed="rId2">
            <a:duotone>
              <a:schemeClr val="accent5">
                <a:shade val="45000"/>
                <a:satMod val="135000"/>
              </a:schemeClr>
              <a:prstClr val="white"/>
            </a:duotone>
          </a:blip>
          <a:stretch>
            <a:fillRect/>
          </a:stretch>
        </p:blipFill>
        <p:spPr>
          <a:xfrm>
            <a:off x="7835900" y="6214135"/>
            <a:ext cx="1308100" cy="640423"/>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85490395-DA48-414F-91A1-59A9F433B93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91D6C140-8E72-A544-AF9A-39802A34C8C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7A67F72-611A-7641-98A4-B6FFECCBAA5E}"/>
              </a:ext>
            </a:extLst>
          </p:cNvPr>
          <p:cNvSpPr>
            <a:spLocks noGrp="1"/>
          </p:cNvSpPr>
          <p:nvPr>
            <p:ph type="sldNum" sz="quarter" idx="12"/>
          </p:nvPr>
        </p:nvSpPr>
        <p:spPr/>
        <p:txBody>
          <a:bodyPr/>
          <a:lstStyle>
            <a:lvl1pPr>
              <a:defRPr/>
            </a:lvl1pPr>
          </a:lstStyle>
          <a:p>
            <a:pPr>
              <a:defRPr/>
            </a:pPr>
            <a:fld id="{3AE410AA-3510-C74B-B50D-B818B45D60EB}" type="slidenum">
              <a:rPr lang="en-US" altLang="en-US"/>
              <a:pPr>
                <a:defRPr/>
              </a:pPr>
              <a:t>‹#›</a:t>
            </a:fld>
            <a:endParaRPr lang="en-US" altLang="en-US"/>
          </a:p>
        </p:txBody>
      </p:sp>
    </p:spTree>
    <p:extLst>
      <p:ext uri="{BB962C8B-B14F-4D97-AF65-F5344CB8AC3E}">
        <p14:creationId xmlns:p14="http://schemas.microsoft.com/office/powerpoint/2010/main" val="3799764614"/>
      </p:ext>
    </p:extLst>
  </p:cSld>
  <p:clrMapOvr>
    <a:masterClrMapping/>
  </p:clrMapOvr>
  <p:transition spd="med" advClick="0" advTm="10000">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4CC804-20D6-A246-B83D-5A1A8C3583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265E2B-B101-AD4E-AFAA-381EB1B6E7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EC8480-F219-5148-83AF-FCEBFA2F2118}"/>
              </a:ext>
            </a:extLst>
          </p:cNvPr>
          <p:cNvSpPr>
            <a:spLocks noGrp="1" noChangeArrowheads="1"/>
          </p:cNvSpPr>
          <p:nvPr>
            <p:ph type="sldNum" sz="quarter" idx="12"/>
          </p:nvPr>
        </p:nvSpPr>
        <p:spPr>
          <a:ln/>
        </p:spPr>
        <p:txBody>
          <a:bodyPr/>
          <a:lstStyle>
            <a:lvl1pPr>
              <a:defRPr/>
            </a:lvl1pPr>
          </a:lstStyle>
          <a:p>
            <a:pPr>
              <a:defRPr/>
            </a:pPr>
            <a:fld id="{585E5605-A877-464F-BB63-E3D13D00386B}" type="slidenum">
              <a:rPr lang="en-US" altLang="en-US"/>
              <a:pPr>
                <a:defRPr/>
              </a:pPr>
              <a:t>‹#›</a:t>
            </a:fld>
            <a:endParaRPr lang="en-US" altLang="en-US"/>
          </a:p>
        </p:txBody>
      </p:sp>
    </p:spTree>
    <p:extLst>
      <p:ext uri="{BB962C8B-B14F-4D97-AF65-F5344CB8AC3E}">
        <p14:creationId xmlns:p14="http://schemas.microsoft.com/office/powerpoint/2010/main" val="2751797427"/>
      </p:ext>
    </p:extLst>
  </p:cSld>
  <p:clrMapOvr>
    <a:masterClrMapping/>
  </p:clrMapOvr>
  <p:transition spd="med" advClick="0" advTm="10000">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FE98809-C5B4-7A46-B287-0109129D33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4F422C-2F46-364C-8A5E-60D757197B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EE5DAE-6606-8B44-AE1B-8B26D60B47A1}"/>
              </a:ext>
            </a:extLst>
          </p:cNvPr>
          <p:cNvSpPr>
            <a:spLocks noGrp="1" noChangeArrowheads="1"/>
          </p:cNvSpPr>
          <p:nvPr>
            <p:ph type="sldNum" sz="quarter" idx="12"/>
          </p:nvPr>
        </p:nvSpPr>
        <p:spPr>
          <a:ln/>
        </p:spPr>
        <p:txBody>
          <a:bodyPr/>
          <a:lstStyle>
            <a:lvl1pPr>
              <a:defRPr/>
            </a:lvl1pPr>
          </a:lstStyle>
          <a:p>
            <a:pPr>
              <a:defRPr/>
            </a:pPr>
            <a:fld id="{80BD4D6E-7177-9745-8829-D0C1800D3030}" type="slidenum">
              <a:rPr lang="en-US" altLang="en-US"/>
              <a:pPr>
                <a:defRPr/>
              </a:pPr>
              <a:t>‹#›</a:t>
            </a:fld>
            <a:endParaRPr lang="en-US" altLang="en-US"/>
          </a:p>
        </p:txBody>
      </p:sp>
    </p:spTree>
    <p:extLst>
      <p:ext uri="{BB962C8B-B14F-4D97-AF65-F5344CB8AC3E}">
        <p14:creationId xmlns:p14="http://schemas.microsoft.com/office/powerpoint/2010/main" val="101649247"/>
      </p:ext>
    </p:extLst>
  </p:cSld>
  <p:clrMapOvr>
    <a:masterClrMapping/>
  </p:clrMapOvr>
  <p:transition spd="med" advClick="0" advTm="10000">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34CD68-4304-AC4C-9DDB-00D2B1EC49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52C98A5-BCD9-0444-BAAA-AFB3B6D0C5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7E2ACC0-0C0C-E045-AAE6-B3ADCE30EA0B}"/>
              </a:ext>
            </a:extLst>
          </p:cNvPr>
          <p:cNvSpPr>
            <a:spLocks noGrp="1" noChangeArrowheads="1"/>
          </p:cNvSpPr>
          <p:nvPr>
            <p:ph type="sldNum" sz="quarter" idx="12"/>
          </p:nvPr>
        </p:nvSpPr>
        <p:spPr>
          <a:ln/>
        </p:spPr>
        <p:txBody>
          <a:bodyPr/>
          <a:lstStyle>
            <a:lvl1pPr>
              <a:defRPr/>
            </a:lvl1pPr>
          </a:lstStyle>
          <a:p>
            <a:pPr>
              <a:defRPr/>
            </a:pPr>
            <a:fld id="{8514166F-7300-5B45-84A2-D6747AE4FA60}" type="slidenum">
              <a:rPr lang="en-US" altLang="en-US"/>
              <a:pPr>
                <a:defRPr/>
              </a:pPr>
              <a:t>‹#›</a:t>
            </a:fld>
            <a:endParaRPr lang="en-US" altLang="en-US"/>
          </a:p>
        </p:txBody>
      </p:sp>
    </p:spTree>
    <p:extLst>
      <p:ext uri="{BB962C8B-B14F-4D97-AF65-F5344CB8AC3E}">
        <p14:creationId xmlns:p14="http://schemas.microsoft.com/office/powerpoint/2010/main" val="3363387527"/>
      </p:ext>
    </p:extLst>
  </p:cSld>
  <p:clrMapOvr>
    <a:masterClrMapping/>
  </p:clrMapOvr>
  <p:transition spd="med" advClick="0" advTm="10000">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34D3F82-005B-E64F-A0CB-C6D93667BAA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1852FDD-68E8-8C47-8EAC-414C92226B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72CF925-E6F0-8749-9950-EA82FE26607D}"/>
              </a:ext>
            </a:extLst>
          </p:cNvPr>
          <p:cNvSpPr>
            <a:spLocks noGrp="1" noChangeArrowheads="1"/>
          </p:cNvSpPr>
          <p:nvPr>
            <p:ph type="sldNum" sz="quarter" idx="12"/>
          </p:nvPr>
        </p:nvSpPr>
        <p:spPr>
          <a:ln/>
        </p:spPr>
        <p:txBody>
          <a:bodyPr/>
          <a:lstStyle>
            <a:lvl1pPr>
              <a:defRPr/>
            </a:lvl1pPr>
          </a:lstStyle>
          <a:p>
            <a:pPr>
              <a:defRPr/>
            </a:pPr>
            <a:fld id="{9730D276-B8A2-8243-87F9-451755C0E819}" type="slidenum">
              <a:rPr lang="en-US" altLang="en-US"/>
              <a:pPr>
                <a:defRPr/>
              </a:pPr>
              <a:t>‹#›</a:t>
            </a:fld>
            <a:endParaRPr lang="en-US" altLang="en-US"/>
          </a:p>
        </p:txBody>
      </p:sp>
    </p:spTree>
    <p:extLst>
      <p:ext uri="{BB962C8B-B14F-4D97-AF65-F5344CB8AC3E}">
        <p14:creationId xmlns:p14="http://schemas.microsoft.com/office/powerpoint/2010/main" val="3389485374"/>
      </p:ext>
    </p:extLst>
  </p:cSld>
  <p:clrMapOvr>
    <a:masterClrMapping/>
  </p:clrMapOvr>
  <p:transition spd="med" advClick="0" advTm="10000">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494BAC5-BD26-6944-9CB6-A1B15D527C0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37B8098-B722-D349-93A5-ADD6BB198B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A0528EE-C453-914B-99F9-AB50155F098F}"/>
              </a:ext>
            </a:extLst>
          </p:cNvPr>
          <p:cNvSpPr>
            <a:spLocks noGrp="1" noChangeArrowheads="1"/>
          </p:cNvSpPr>
          <p:nvPr>
            <p:ph type="sldNum" sz="quarter" idx="12"/>
          </p:nvPr>
        </p:nvSpPr>
        <p:spPr>
          <a:ln/>
        </p:spPr>
        <p:txBody>
          <a:bodyPr/>
          <a:lstStyle>
            <a:lvl1pPr>
              <a:defRPr/>
            </a:lvl1pPr>
          </a:lstStyle>
          <a:p>
            <a:pPr>
              <a:defRPr/>
            </a:pPr>
            <a:fld id="{FE897D06-D5D7-CC45-96C6-2D888DEFF540}" type="slidenum">
              <a:rPr lang="en-US" altLang="en-US"/>
              <a:pPr>
                <a:defRPr/>
              </a:pPr>
              <a:t>‹#›</a:t>
            </a:fld>
            <a:endParaRPr lang="en-US" altLang="en-US"/>
          </a:p>
        </p:txBody>
      </p:sp>
    </p:spTree>
    <p:extLst>
      <p:ext uri="{BB962C8B-B14F-4D97-AF65-F5344CB8AC3E}">
        <p14:creationId xmlns:p14="http://schemas.microsoft.com/office/powerpoint/2010/main" val="874311523"/>
      </p:ext>
    </p:extLst>
  </p:cSld>
  <p:clrMapOvr>
    <a:masterClrMapping/>
  </p:clrMapOvr>
  <p:transition spd="med" advClick="0" advTm="10000">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E71677-88B3-B347-B1BB-E602E69AF1D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015D804-CB51-864C-B453-3EFE97096A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9B9423C-CF42-E74E-87AC-CF32828A324E}"/>
              </a:ext>
            </a:extLst>
          </p:cNvPr>
          <p:cNvSpPr>
            <a:spLocks noGrp="1" noChangeArrowheads="1"/>
          </p:cNvSpPr>
          <p:nvPr>
            <p:ph type="sldNum" sz="quarter" idx="12"/>
          </p:nvPr>
        </p:nvSpPr>
        <p:spPr>
          <a:ln/>
        </p:spPr>
        <p:txBody>
          <a:bodyPr/>
          <a:lstStyle>
            <a:lvl1pPr>
              <a:defRPr/>
            </a:lvl1pPr>
          </a:lstStyle>
          <a:p>
            <a:pPr>
              <a:defRPr/>
            </a:pPr>
            <a:fld id="{337A20BF-500F-B848-8003-E5D708A55B5C}" type="slidenum">
              <a:rPr lang="en-US" altLang="en-US"/>
              <a:pPr>
                <a:defRPr/>
              </a:pPr>
              <a:t>‹#›</a:t>
            </a:fld>
            <a:endParaRPr lang="en-US" altLang="en-US"/>
          </a:p>
        </p:txBody>
      </p:sp>
    </p:spTree>
    <p:extLst>
      <p:ext uri="{BB962C8B-B14F-4D97-AF65-F5344CB8AC3E}">
        <p14:creationId xmlns:p14="http://schemas.microsoft.com/office/powerpoint/2010/main" val="1989939186"/>
      </p:ext>
    </p:extLst>
  </p:cSld>
  <p:clrMapOvr>
    <a:masterClrMapping/>
  </p:clrMapOvr>
  <p:transition spd="med" advClick="0" advTm="10000">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4E34731-E086-C841-B049-4A09623399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553E9D1-DC65-DF4B-BF84-F50BC29AA6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20AFF57-4EFC-B844-ACF9-48244EF4F377}"/>
              </a:ext>
            </a:extLst>
          </p:cNvPr>
          <p:cNvSpPr>
            <a:spLocks noGrp="1" noChangeArrowheads="1"/>
          </p:cNvSpPr>
          <p:nvPr>
            <p:ph type="sldNum" sz="quarter" idx="12"/>
          </p:nvPr>
        </p:nvSpPr>
        <p:spPr>
          <a:ln/>
        </p:spPr>
        <p:txBody>
          <a:bodyPr/>
          <a:lstStyle>
            <a:lvl1pPr>
              <a:defRPr/>
            </a:lvl1pPr>
          </a:lstStyle>
          <a:p>
            <a:pPr>
              <a:defRPr/>
            </a:pPr>
            <a:fld id="{A3E298DF-E6D7-6A49-821B-A7C84D82AA98}" type="slidenum">
              <a:rPr lang="en-US" altLang="en-US"/>
              <a:pPr>
                <a:defRPr/>
              </a:pPr>
              <a:t>‹#›</a:t>
            </a:fld>
            <a:endParaRPr lang="en-US" altLang="en-US"/>
          </a:p>
        </p:txBody>
      </p:sp>
    </p:spTree>
    <p:extLst>
      <p:ext uri="{BB962C8B-B14F-4D97-AF65-F5344CB8AC3E}">
        <p14:creationId xmlns:p14="http://schemas.microsoft.com/office/powerpoint/2010/main" val="2979629902"/>
      </p:ext>
    </p:extLst>
  </p:cSld>
  <p:clrMapOvr>
    <a:masterClrMapping/>
  </p:clrMapOvr>
  <p:transition spd="med" advClick="0" advTm="10000">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642BDE0-A4D7-4342-A8AA-B0380A29CA0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410194C-3E01-5841-BB0C-BF112B5B39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539116F-8284-1748-B156-E1420C81D05E}"/>
              </a:ext>
            </a:extLst>
          </p:cNvPr>
          <p:cNvSpPr>
            <a:spLocks noGrp="1" noChangeArrowheads="1"/>
          </p:cNvSpPr>
          <p:nvPr>
            <p:ph type="sldNum" sz="quarter" idx="12"/>
          </p:nvPr>
        </p:nvSpPr>
        <p:spPr>
          <a:ln/>
        </p:spPr>
        <p:txBody>
          <a:bodyPr/>
          <a:lstStyle>
            <a:lvl1pPr>
              <a:defRPr/>
            </a:lvl1pPr>
          </a:lstStyle>
          <a:p>
            <a:pPr>
              <a:defRPr/>
            </a:pPr>
            <a:fld id="{DD3E21E4-2CCF-A44F-8E97-80BFD99E5786}" type="slidenum">
              <a:rPr lang="en-US" altLang="en-US"/>
              <a:pPr>
                <a:defRPr/>
              </a:pPr>
              <a:t>‹#›</a:t>
            </a:fld>
            <a:endParaRPr lang="en-US" altLang="en-US"/>
          </a:p>
        </p:txBody>
      </p:sp>
    </p:spTree>
    <p:extLst>
      <p:ext uri="{BB962C8B-B14F-4D97-AF65-F5344CB8AC3E}">
        <p14:creationId xmlns:p14="http://schemas.microsoft.com/office/powerpoint/2010/main" val="2447336864"/>
      </p:ext>
    </p:extLst>
  </p:cSld>
  <p:clrMapOvr>
    <a:masterClrMapping/>
  </p:clrMapOvr>
  <p:transition spd="med" advClick="0" advTm="10000">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93C5C0-07C9-7749-9A58-3DD2B906B9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6C8DB33-202E-5C45-BEB3-AE45FD2B11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6463C5-7CE0-C247-A863-0317FB6191F6}"/>
              </a:ext>
            </a:extLst>
          </p:cNvPr>
          <p:cNvSpPr>
            <a:spLocks noGrp="1" noChangeArrowheads="1"/>
          </p:cNvSpPr>
          <p:nvPr>
            <p:ph type="sldNum" sz="quarter" idx="12"/>
          </p:nvPr>
        </p:nvSpPr>
        <p:spPr>
          <a:ln/>
        </p:spPr>
        <p:txBody>
          <a:bodyPr/>
          <a:lstStyle>
            <a:lvl1pPr>
              <a:defRPr/>
            </a:lvl1pPr>
          </a:lstStyle>
          <a:p>
            <a:pPr>
              <a:defRPr/>
            </a:pPr>
            <a:fld id="{945BEF01-5789-AA44-94DF-078341C32648}" type="slidenum">
              <a:rPr lang="en-US" altLang="en-US"/>
              <a:pPr>
                <a:defRPr/>
              </a:pPr>
              <a:t>‹#›</a:t>
            </a:fld>
            <a:endParaRPr lang="en-US" altLang="en-US"/>
          </a:p>
        </p:txBody>
      </p:sp>
    </p:spTree>
    <p:extLst>
      <p:ext uri="{BB962C8B-B14F-4D97-AF65-F5344CB8AC3E}">
        <p14:creationId xmlns:p14="http://schemas.microsoft.com/office/powerpoint/2010/main" val="3486983958"/>
      </p:ext>
    </p:extLst>
  </p:cSld>
  <p:clrMapOvr>
    <a:masterClrMapping/>
  </p:clrMapOvr>
  <p:transition spd="med" advClick="0" advTm="10000">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FBE9AC-A3AC-6E49-AC59-27D64DDEA1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DAD65C-A61C-3B47-84A5-15592309D4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F98444-B966-F44E-8F59-8FB869D56285}"/>
              </a:ext>
            </a:extLst>
          </p:cNvPr>
          <p:cNvSpPr>
            <a:spLocks noGrp="1" noChangeArrowheads="1"/>
          </p:cNvSpPr>
          <p:nvPr>
            <p:ph type="sldNum" sz="quarter" idx="12"/>
          </p:nvPr>
        </p:nvSpPr>
        <p:spPr>
          <a:ln/>
        </p:spPr>
        <p:txBody>
          <a:bodyPr/>
          <a:lstStyle>
            <a:lvl1pPr>
              <a:defRPr/>
            </a:lvl1pPr>
          </a:lstStyle>
          <a:p>
            <a:pPr>
              <a:defRPr/>
            </a:pPr>
            <a:fld id="{642A3129-6240-A74B-94A9-CBE9FBCEF102}" type="slidenum">
              <a:rPr lang="en-US" altLang="en-US"/>
              <a:pPr>
                <a:defRPr/>
              </a:pPr>
              <a:t>‹#›</a:t>
            </a:fld>
            <a:endParaRPr lang="en-US" altLang="en-US"/>
          </a:p>
        </p:txBody>
      </p:sp>
    </p:spTree>
    <p:extLst>
      <p:ext uri="{BB962C8B-B14F-4D97-AF65-F5344CB8AC3E}">
        <p14:creationId xmlns:p14="http://schemas.microsoft.com/office/powerpoint/2010/main" val="2866957037"/>
      </p:ext>
    </p:extLst>
  </p:cSld>
  <p:clrMapOvr>
    <a:masterClrMapping/>
  </p:clrMapOvr>
  <p:transition spd="med" advClick="0" advTm="1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6F8ED886-6BB1-A544-9992-B1B622D7033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2FB0CE9-9540-964F-9E3B-6DC51426C2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EE8ED381-6CAD-FB41-BF1C-239BEDAE8C92}"/>
              </a:ext>
            </a:extLst>
          </p:cNvPr>
          <p:cNvSpPr>
            <a:spLocks noGrp="1" noChangeArrowheads="1"/>
          </p:cNvSpPr>
          <p:nvPr>
            <p:ph type="sldNum" sz="quarter" idx="12"/>
          </p:nvPr>
        </p:nvSpPr>
        <p:spPr>
          <a:ln/>
        </p:spPr>
        <p:txBody>
          <a:bodyPr/>
          <a:lstStyle>
            <a:lvl1pPr>
              <a:defRPr/>
            </a:lvl1pPr>
          </a:lstStyle>
          <a:p>
            <a:pPr>
              <a:defRPr/>
            </a:pPr>
            <a:fld id="{C6257667-0184-A646-9B68-16F0BF72A965}" type="slidenum">
              <a:rPr lang="en-US" altLang="en-US"/>
              <a:pPr>
                <a:defRPr/>
              </a:pPr>
              <a:t>‹#›</a:t>
            </a:fld>
            <a:endParaRPr lang="en-US" altLang="en-US"/>
          </a:p>
        </p:txBody>
      </p:sp>
    </p:spTree>
    <p:extLst>
      <p:ext uri="{BB962C8B-B14F-4D97-AF65-F5344CB8AC3E}">
        <p14:creationId xmlns:p14="http://schemas.microsoft.com/office/powerpoint/2010/main" val="588087878"/>
      </p:ext>
    </p:extLst>
  </p:cSld>
  <p:clrMapOvr>
    <a:masterClrMapping/>
  </p:clrMapOvr>
  <p:transition spd="med" advClick="0" advTm="10000">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0B2131A8-6AB0-5643-A2B0-312BEED99900}"/>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Arc 3">
            <a:extLst>
              <a:ext uri="{FF2B5EF4-FFF2-40B4-BE49-F238E27FC236}">
                <a16:creationId xmlns:a16="http://schemas.microsoft.com/office/drawing/2014/main" id="{CDB72B56-3FEC-F042-9031-1B5E57182D35}"/>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pic>
        <p:nvPicPr>
          <p:cNvPr id="6" name="Picture 10">
            <a:extLst>
              <a:ext uri="{FF2B5EF4-FFF2-40B4-BE49-F238E27FC236}">
                <a16:creationId xmlns:a16="http://schemas.microsoft.com/office/drawing/2014/main" id="{298E772A-C5AC-CE4C-8532-26404C1763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12100" y="6248400"/>
            <a:ext cx="1231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4"/>
          <p:cNvSpPr>
            <a:spLocks noGrp="1" noChangeArrowheads="1"/>
          </p:cNvSpPr>
          <p:nvPr>
            <p:ph type="ctrTitle" sz="quarter"/>
          </p:nvPr>
        </p:nvSpPr>
        <p:spPr>
          <a:xfrm>
            <a:off x="2743200" y="427038"/>
            <a:ext cx="6399213" cy="1524000"/>
          </a:xfrm>
        </p:spPr>
        <p:txBody>
          <a:bodyPr anchor="b"/>
          <a:lstStyle>
            <a:lvl1pPr>
              <a:defRPr/>
            </a:lvl1pPr>
          </a:lstStyle>
          <a:p>
            <a:r>
              <a:rPr lang="en-US"/>
              <a:t>Click to edit Master title style</a:t>
            </a:r>
          </a:p>
        </p:txBody>
      </p:sp>
      <p:sp>
        <p:nvSpPr>
          <p:cNvPr id="69637" name="Rectangle 5"/>
          <p:cNvSpPr>
            <a:spLocks noGrp="1" noChangeArrowheads="1"/>
          </p:cNvSpPr>
          <p:nvPr>
            <p:ph type="subTitle" sz="quarter" idx="1"/>
          </p:nvPr>
        </p:nvSpPr>
        <p:spPr>
          <a:xfrm>
            <a:off x="4191000" y="1828800"/>
            <a:ext cx="4572000" cy="1752600"/>
          </a:xfrm>
        </p:spPr>
        <p:txBody>
          <a:bodyPr/>
          <a:lstStyle>
            <a:lvl1pPr marL="0" indent="0" algn="ctr">
              <a:buFont typeface="Wingdings" pitchFamily="2" charset="2"/>
              <a:buNone/>
              <a:defRPr/>
            </a:lvl1pPr>
          </a:lstStyle>
          <a:p>
            <a:r>
              <a:rPr lang="en-US"/>
              <a:t>Click to edit Master subtitle style</a:t>
            </a:r>
          </a:p>
        </p:txBody>
      </p:sp>
      <p:sp>
        <p:nvSpPr>
          <p:cNvPr id="7" name="Date Placeholder 6">
            <a:extLst>
              <a:ext uri="{FF2B5EF4-FFF2-40B4-BE49-F238E27FC236}">
                <a16:creationId xmlns:a16="http://schemas.microsoft.com/office/drawing/2014/main" id="{5BB451BD-DA8A-D34A-A48C-A3557EEA4F2A}"/>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8" name="Footer Placeholder 7">
            <a:extLst>
              <a:ext uri="{FF2B5EF4-FFF2-40B4-BE49-F238E27FC236}">
                <a16:creationId xmlns:a16="http://schemas.microsoft.com/office/drawing/2014/main" id="{644D4086-1318-344F-BC03-4815EA30A534}"/>
              </a:ext>
            </a:extLst>
          </p:cNvPr>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E27E0B36-0795-4B40-82C0-4F4D2C69A479}"/>
              </a:ext>
            </a:extLst>
          </p:cNvPr>
          <p:cNvSpPr>
            <a:spLocks noGrp="1" noChangeArrowheads="1"/>
          </p:cNvSpPr>
          <p:nvPr>
            <p:ph type="sldNum" sz="quarter" idx="12"/>
          </p:nvPr>
        </p:nvSpPr>
        <p:spPr/>
        <p:txBody>
          <a:bodyPr/>
          <a:lstStyle>
            <a:lvl1pPr>
              <a:defRPr/>
            </a:lvl1pPr>
          </a:lstStyle>
          <a:p>
            <a:pPr>
              <a:defRPr/>
            </a:pPr>
            <a:fld id="{6BFBBFF6-6336-9E45-9DEB-587F532DA5EB}" type="slidenum">
              <a:rPr lang="en-US" altLang="en-US"/>
              <a:pPr>
                <a:defRPr/>
              </a:pPr>
              <a:t>‹#›</a:t>
            </a:fld>
            <a:endParaRPr lang="en-US" altLang="en-US"/>
          </a:p>
        </p:txBody>
      </p:sp>
    </p:spTree>
    <p:extLst>
      <p:ext uri="{BB962C8B-B14F-4D97-AF65-F5344CB8AC3E}">
        <p14:creationId xmlns:p14="http://schemas.microsoft.com/office/powerpoint/2010/main" val="833139391"/>
      </p:ext>
    </p:extLst>
  </p:cSld>
  <p:clrMapOvr>
    <a:masterClrMapping/>
  </p:clrMapOvr>
  <p:transition spd="med" advClick="0" advTm="10000">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1A62AB1-6A41-344C-9288-E1780C0D41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A93A7F2-C06D-074E-A565-5274EA0993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8AEEFED3-1F93-8B46-9B8A-B82F3DB65C7D}"/>
              </a:ext>
            </a:extLst>
          </p:cNvPr>
          <p:cNvSpPr>
            <a:spLocks noGrp="1" noChangeArrowheads="1"/>
          </p:cNvSpPr>
          <p:nvPr>
            <p:ph type="sldNum" sz="quarter" idx="12"/>
          </p:nvPr>
        </p:nvSpPr>
        <p:spPr>
          <a:ln/>
        </p:spPr>
        <p:txBody>
          <a:bodyPr/>
          <a:lstStyle>
            <a:lvl1pPr>
              <a:defRPr/>
            </a:lvl1pPr>
          </a:lstStyle>
          <a:p>
            <a:pPr>
              <a:defRPr/>
            </a:pPr>
            <a:fld id="{34662209-D9AF-C04B-8808-342D0064C056}" type="slidenum">
              <a:rPr lang="en-US" altLang="en-US"/>
              <a:pPr>
                <a:defRPr/>
              </a:pPr>
              <a:t>‹#›</a:t>
            </a:fld>
            <a:endParaRPr lang="en-US" altLang="en-US"/>
          </a:p>
        </p:txBody>
      </p:sp>
    </p:spTree>
    <p:extLst>
      <p:ext uri="{BB962C8B-B14F-4D97-AF65-F5344CB8AC3E}">
        <p14:creationId xmlns:p14="http://schemas.microsoft.com/office/powerpoint/2010/main" val="3672722361"/>
      </p:ext>
    </p:extLst>
  </p:cSld>
  <p:clrMapOvr>
    <a:masterClrMapping/>
  </p:clrMapOvr>
  <p:transition spd="med" advClick="0" advTm="10000">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D62F01C4-7D40-E741-830A-AC64CD1062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5A1811A-0A7C-B04A-9E73-EC2A2C5C7E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A90AC5FE-4DEF-5748-BE4B-DFF4AED8E9CC}"/>
              </a:ext>
            </a:extLst>
          </p:cNvPr>
          <p:cNvSpPr>
            <a:spLocks noGrp="1" noChangeArrowheads="1"/>
          </p:cNvSpPr>
          <p:nvPr>
            <p:ph type="sldNum" sz="quarter" idx="12"/>
          </p:nvPr>
        </p:nvSpPr>
        <p:spPr>
          <a:ln/>
        </p:spPr>
        <p:txBody>
          <a:bodyPr/>
          <a:lstStyle>
            <a:lvl1pPr>
              <a:defRPr/>
            </a:lvl1pPr>
          </a:lstStyle>
          <a:p>
            <a:pPr>
              <a:defRPr/>
            </a:pPr>
            <a:fld id="{70F6CF41-92AD-C44F-955B-15D6CB652CCE}" type="slidenum">
              <a:rPr lang="en-US" altLang="en-US"/>
              <a:pPr>
                <a:defRPr/>
              </a:pPr>
              <a:t>‹#›</a:t>
            </a:fld>
            <a:endParaRPr lang="en-US" altLang="en-US"/>
          </a:p>
        </p:txBody>
      </p:sp>
    </p:spTree>
    <p:extLst>
      <p:ext uri="{BB962C8B-B14F-4D97-AF65-F5344CB8AC3E}">
        <p14:creationId xmlns:p14="http://schemas.microsoft.com/office/powerpoint/2010/main" val="2758334583"/>
      </p:ext>
    </p:extLst>
  </p:cSld>
  <p:clrMapOvr>
    <a:masterClrMapping/>
  </p:clrMapOvr>
  <p:transition spd="med" advClick="0" advTm="10000">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E1D92331-834E-B946-8088-B3B0C2B219F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E793CA2-D9BF-264F-A364-910BF4AC7B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5C1618B-870A-D64F-BC99-C559BA459389}"/>
              </a:ext>
            </a:extLst>
          </p:cNvPr>
          <p:cNvSpPr>
            <a:spLocks noGrp="1" noChangeArrowheads="1"/>
          </p:cNvSpPr>
          <p:nvPr>
            <p:ph type="sldNum" sz="quarter" idx="12"/>
          </p:nvPr>
        </p:nvSpPr>
        <p:spPr>
          <a:ln/>
        </p:spPr>
        <p:txBody>
          <a:bodyPr/>
          <a:lstStyle>
            <a:lvl1pPr>
              <a:defRPr/>
            </a:lvl1pPr>
          </a:lstStyle>
          <a:p>
            <a:pPr>
              <a:defRPr/>
            </a:pPr>
            <a:fld id="{AB9CC0D5-1B1F-EE41-ADB7-718440182392}" type="slidenum">
              <a:rPr lang="en-US" altLang="en-US"/>
              <a:pPr>
                <a:defRPr/>
              </a:pPr>
              <a:t>‹#›</a:t>
            </a:fld>
            <a:endParaRPr lang="en-US" altLang="en-US"/>
          </a:p>
        </p:txBody>
      </p:sp>
    </p:spTree>
    <p:extLst>
      <p:ext uri="{BB962C8B-B14F-4D97-AF65-F5344CB8AC3E}">
        <p14:creationId xmlns:p14="http://schemas.microsoft.com/office/powerpoint/2010/main" val="1375380809"/>
      </p:ext>
    </p:extLst>
  </p:cSld>
  <p:clrMapOvr>
    <a:masterClrMapping/>
  </p:clrMapOvr>
  <p:transition spd="med" advClick="0" advTm="10000">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BE3862E5-A6F1-D046-900A-54BC51A6F2D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B6B079B-339F-8141-B00D-6995141C04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6A5758BB-251D-5E42-AB1E-7F2B26805E7A}"/>
              </a:ext>
            </a:extLst>
          </p:cNvPr>
          <p:cNvSpPr>
            <a:spLocks noGrp="1" noChangeArrowheads="1"/>
          </p:cNvSpPr>
          <p:nvPr>
            <p:ph type="sldNum" sz="quarter" idx="12"/>
          </p:nvPr>
        </p:nvSpPr>
        <p:spPr>
          <a:ln/>
        </p:spPr>
        <p:txBody>
          <a:bodyPr/>
          <a:lstStyle>
            <a:lvl1pPr>
              <a:defRPr/>
            </a:lvl1pPr>
          </a:lstStyle>
          <a:p>
            <a:pPr>
              <a:defRPr/>
            </a:pPr>
            <a:fld id="{F692AFF2-9333-A54B-9F15-433F7EFDBEF9}" type="slidenum">
              <a:rPr lang="en-US" altLang="en-US"/>
              <a:pPr>
                <a:defRPr/>
              </a:pPr>
              <a:t>‹#›</a:t>
            </a:fld>
            <a:endParaRPr lang="en-US" altLang="en-US"/>
          </a:p>
        </p:txBody>
      </p:sp>
    </p:spTree>
    <p:extLst>
      <p:ext uri="{BB962C8B-B14F-4D97-AF65-F5344CB8AC3E}">
        <p14:creationId xmlns:p14="http://schemas.microsoft.com/office/powerpoint/2010/main" val="2458711585"/>
      </p:ext>
    </p:extLst>
  </p:cSld>
  <p:clrMapOvr>
    <a:masterClrMapping/>
  </p:clrMapOvr>
  <p:transition spd="med" advClick="0" advTm="10000">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logo washout.jpg">
            <a:extLst>
              <a:ext uri="{FF2B5EF4-FFF2-40B4-BE49-F238E27FC236}">
                <a16:creationId xmlns:a16="http://schemas.microsoft.com/office/drawing/2014/main" id="{00691BA8-80BE-0748-B5E2-19FEC29B7652}"/>
              </a:ext>
            </a:extLst>
          </p:cNvPr>
          <p:cNvPicPr>
            <a:picLocks noChangeAspect="1"/>
          </p:cNvPicPr>
          <p:nvPr/>
        </p:nvPicPr>
        <p:blipFill>
          <a:blip r:embed="rId2">
            <a:duotone>
              <a:schemeClr val="accent5">
                <a:shade val="45000"/>
                <a:satMod val="135000"/>
              </a:schemeClr>
              <a:prstClr val="white"/>
            </a:duotone>
          </a:blip>
          <a:stretch>
            <a:fillRect/>
          </a:stretch>
        </p:blipFill>
        <p:spPr>
          <a:xfrm>
            <a:off x="7835900" y="6214135"/>
            <a:ext cx="1308100" cy="640423"/>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4A51324C-7BD7-3C4A-88A4-19F952810AB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1147DB5C-6C4F-CE4B-815A-6A4157F28B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8741F11-A690-9149-AE6F-793BC87063E0}"/>
              </a:ext>
            </a:extLst>
          </p:cNvPr>
          <p:cNvSpPr>
            <a:spLocks noGrp="1"/>
          </p:cNvSpPr>
          <p:nvPr>
            <p:ph type="sldNum" sz="quarter" idx="12"/>
          </p:nvPr>
        </p:nvSpPr>
        <p:spPr/>
        <p:txBody>
          <a:bodyPr/>
          <a:lstStyle>
            <a:lvl1pPr>
              <a:defRPr/>
            </a:lvl1pPr>
          </a:lstStyle>
          <a:p>
            <a:pPr>
              <a:defRPr/>
            </a:pPr>
            <a:fld id="{8417764A-DAEC-3F43-AEA4-09D23D9452CF}" type="slidenum">
              <a:rPr lang="en-US" altLang="en-US"/>
              <a:pPr>
                <a:defRPr/>
              </a:pPr>
              <a:t>‹#›</a:t>
            </a:fld>
            <a:endParaRPr lang="en-US" altLang="en-US"/>
          </a:p>
        </p:txBody>
      </p:sp>
    </p:spTree>
    <p:extLst>
      <p:ext uri="{BB962C8B-B14F-4D97-AF65-F5344CB8AC3E}">
        <p14:creationId xmlns:p14="http://schemas.microsoft.com/office/powerpoint/2010/main" val="1691147807"/>
      </p:ext>
    </p:extLst>
  </p:cSld>
  <p:clrMapOvr>
    <a:masterClrMapping/>
  </p:clrMapOvr>
  <p:transition spd="med" advClick="0" advTm="10000">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9C60EACF-59A5-9942-9ADA-32A0CB2388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8A06760-CA91-9349-93E7-752C4E29A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6F820F1E-630F-0B45-89C8-7EAB9952258C}"/>
              </a:ext>
            </a:extLst>
          </p:cNvPr>
          <p:cNvSpPr>
            <a:spLocks noGrp="1" noChangeArrowheads="1"/>
          </p:cNvSpPr>
          <p:nvPr>
            <p:ph type="sldNum" sz="quarter" idx="12"/>
          </p:nvPr>
        </p:nvSpPr>
        <p:spPr>
          <a:ln/>
        </p:spPr>
        <p:txBody>
          <a:bodyPr/>
          <a:lstStyle>
            <a:lvl1pPr>
              <a:defRPr/>
            </a:lvl1pPr>
          </a:lstStyle>
          <a:p>
            <a:pPr>
              <a:defRPr/>
            </a:pPr>
            <a:fld id="{B42D3110-2EEF-F043-B882-8FBADAB0ADD8}" type="slidenum">
              <a:rPr lang="en-US" altLang="en-US"/>
              <a:pPr>
                <a:defRPr/>
              </a:pPr>
              <a:t>‹#›</a:t>
            </a:fld>
            <a:endParaRPr lang="en-US" altLang="en-US"/>
          </a:p>
        </p:txBody>
      </p:sp>
    </p:spTree>
    <p:extLst>
      <p:ext uri="{BB962C8B-B14F-4D97-AF65-F5344CB8AC3E}">
        <p14:creationId xmlns:p14="http://schemas.microsoft.com/office/powerpoint/2010/main" val="1135340202"/>
      </p:ext>
    </p:extLst>
  </p:cSld>
  <p:clrMapOvr>
    <a:masterClrMapping/>
  </p:clrMapOvr>
  <p:transition spd="med" advClick="0" advTm="10000">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EF411F9-301D-414F-906A-0CB3056105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00AEF9EC-3125-2F46-BC39-319631917E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02E1CBD4-439A-6647-BB0D-76E5224BFB09}"/>
              </a:ext>
            </a:extLst>
          </p:cNvPr>
          <p:cNvSpPr>
            <a:spLocks noGrp="1" noChangeArrowheads="1"/>
          </p:cNvSpPr>
          <p:nvPr>
            <p:ph type="sldNum" sz="quarter" idx="12"/>
          </p:nvPr>
        </p:nvSpPr>
        <p:spPr>
          <a:ln/>
        </p:spPr>
        <p:txBody>
          <a:bodyPr/>
          <a:lstStyle>
            <a:lvl1pPr>
              <a:defRPr/>
            </a:lvl1pPr>
          </a:lstStyle>
          <a:p>
            <a:pPr>
              <a:defRPr/>
            </a:pPr>
            <a:fld id="{ADAEE80C-EBBD-B144-884A-CFDEDA2512F6}" type="slidenum">
              <a:rPr lang="en-US" altLang="en-US"/>
              <a:pPr>
                <a:defRPr/>
              </a:pPr>
              <a:t>‹#›</a:t>
            </a:fld>
            <a:endParaRPr lang="en-US" altLang="en-US"/>
          </a:p>
        </p:txBody>
      </p:sp>
    </p:spTree>
    <p:extLst>
      <p:ext uri="{BB962C8B-B14F-4D97-AF65-F5344CB8AC3E}">
        <p14:creationId xmlns:p14="http://schemas.microsoft.com/office/powerpoint/2010/main" val="3449833407"/>
      </p:ext>
    </p:extLst>
  </p:cSld>
  <p:clrMapOvr>
    <a:masterClrMapping/>
  </p:clrMapOvr>
  <p:transition spd="med" advClick="0" advTm="10000">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FF314093-C969-2B4F-834B-E2D1C00EE10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9261794-5F3B-C546-A76E-9140F6FCF7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38E74BD-FC2C-894A-8B7B-A9128ADB3849}"/>
              </a:ext>
            </a:extLst>
          </p:cNvPr>
          <p:cNvSpPr>
            <a:spLocks noGrp="1" noChangeArrowheads="1"/>
          </p:cNvSpPr>
          <p:nvPr>
            <p:ph type="sldNum" sz="quarter" idx="12"/>
          </p:nvPr>
        </p:nvSpPr>
        <p:spPr>
          <a:ln/>
        </p:spPr>
        <p:txBody>
          <a:bodyPr/>
          <a:lstStyle>
            <a:lvl1pPr>
              <a:defRPr/>
            </a:lvl1pPr>
          </a:lstStyle>
          <a:p>
            <a:pPr>
              <a:defRPr/>
            </a:pPr>
            <a:fld id="{DDBEC03B-87C7-574E-889A-FED290ADBB17}" type="slidenum">
              <a:rPr lang="en-US" altLang="en-US"/>
              <a:pPr>
                <a:defRPr/>
              </a:pPr>
              <a:t>‹#›</a:t>
            </a:fld>
            <a:endParaRPr lang="en-US" altLang="en-US"/>
          </a:p>
        </p:txBody>
      </p:sp>
    </p:spTree>
    <p:extLst>
      <p:ext uri="{BB962C8B-B14F-4D97-AF65-F5344CB8AC3E}">
        <p14:creationId xmlns:p14="http://schemas.microsoft.com/office/powerpoint/2010/main" val="3967309854"/>
      </p:ext>
    </p:extLst>
  </p:cSld>
  <p:clrMapOvr>
    <a:masterClrMapping/>
  </p:clrMapOvr>
  <p:transition spd="med" advClick="0" advTm="10000">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A894BE4A-AE1B-E84C-88D0-8AFC9B5011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9DD6DB9-F4E1-3146-A40D-B3CE1A3D5B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3722DCE-5038-3A4B-8C62-E7D0524DB3A2}"/>
              </a:ext>
            </a:extLst>
          </p:cNvPr>
          <p:cNvSpPr>
            <a:spLocks noGrp="1" noChangeArrowheads="1"/>
          </p:cNvSpPr>
          <p:nvPr>
            <p:ph type="sldNum" sz="quarter" idx="12"/>
          </p:nvPr>
        </p:nvSpPr>
        <p:spPr>
          <a:ln/>
        </p:spPr>
        <p:txBody>
          <a:bodyPr/>
          <a:lstStyle>
            <a:lvl1pPr>
              <a:defRPr/>
            </a:lvl1pPr>
          </a:lstStyle>
          <a:p>
            <a:pPr>
              <a:defRPr/>
            </a:pPr>
            <a:fld id="{01DF3033-FAB2-D343-BBF1-036EFE9E1B52}" type="slidenum">
              <a:rPr lang="en-US" altLang="en-US"/>
              <a:pPr>
                <a:defRPr/>
              </a:pPr>
              <a:t>‹#›</a:t>
            </a:fld>
            <a:endParaRPr lang="en-US" altLang="en-US"/>
          </a:p>
        </p:txBody>
      </p:sp>
    </p:spTree>
    <p:extLst>
      <p:ext uri="{BB962C8B-B14F-4D97-AF65-F5344CB8AC3E}">
        <p14:creationId xmlns:p14="http://schemas.microsoft.com/office/powerpoint/2010/main" val="1543563602"/>
      </p:ext>
    </p:extLst>
  </p:cSld>
  <p:clrMapOvr>
    <a:masterClrMapping/>
  </p:clrMapOvr>
  <p:transition spd="med" advClick="0" advTm="1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DF2542C-B7CD-2443-AEEF-1FCE24E0016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29C2875D-B07D-F748-A290-6372E524BE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79896E20-0079-7D4A-907A-C30A2B904DED}"/>
              </a:ext>
            </a:extLst>
          </p:cNvPr>
          <p:cNvSpPr>
            <a:spLocks noGrp="1" noChangeArrowheads="1"/>
          </p:cNvSpPr>
          <p:nvPr>
            <p:ph type="sldNum" sz="quarter" idx="12"/>
          </p:nvPr>
        </p:nvSpPr>
        <p:spPr>
          <a:ln/>
        </p:spPr>
        <p:txBody>
          <a:bodyPr/>
          <a:lstStyle>
            <a:lvl1pPr>
              <a:defRPr/>
            </a:lvl1pPr>
          </a:lstStyle>
          <a:p>
            <a:pPr>
              <a:defRPr/>
            </a:pPr>
            <a:fld id="{D24C1061-C54A-7444-BF2C-43442D6613C7}" type="slidenum">
              <a:rPr lang="en-US" altLang="en-US"/>
              <a:pPr>
                <a:defRPr/>
              </a:pPr>
              <a:t>‹#›</a:t>
            </a:fld>
            <a:endParaRPr lang="en-US" altLang="en-US"/>
          </a:p>
        </p:txBody>
      </p:sp>
    </p:spTree>
    <p:extLst>
      <p:ext uri="{BB962C8B-B14F-4D97-AF65-F5344CB8AC3E}">
        <p14:creationId xmlns:p14="http://schemas.microsoft.com/office/powerpoint/2010/main" val="1791105236"/>
      </p:ext>
    </p:extLst>
  </p:cSld>
  <p:clrMapOvr>
    <a:masterClrMapping/>
  </p:clrMapOvr>
  <p:transition spd="med" advClick="0" advTm="10000">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7695002-7E32-0746-B8CD-E978164D7E9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30200A4-9271-3F4C-A305-2CD096DACB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CF7D81E1-14BE-0D42-8DF3-65AA39487ADF}"/>
              </a:ext>
            </a:extLst>
          </p:cNvPr>
          <p:cNvSpPr>
            <a:spLocks noGrp="1" noChangeArrowheads="1"/>
          </p:cNvSpPr>
          <p:nvPr>
            <p:ph type="sldNum" sz="quarter" idx="12"/>
          </p:nvPr>
        </p:nvSpPr>
        <p:spPr>
          <a:ln/>
        </p:spPr>
        <p:txBody>
          <a:bodyPr/>
          <a:lstStyle>
            <a:lvl1pPr>
              <a:defRPr/>
            </a:lvl1pPr>
          </a:lstStyle>
          <a:p>
            <a:pPr>
              <a:defRPr/>
            </a:pPr>
            <a:fld id="{AE648FEC-3A1A-0F40-AB34-25D1E8E29BF9}" type="slidenum">
              <a:rPr lang="en-US" altLang="en-US"/>
              <a:pPr>
                <a:defRPr/>
              </a:pPr>
              <a:t>‹#›</a:t>
            </a:fld>
            <a:endParaRPr lang="en-US" altLang="en-US"/>
          </a:p>
        </p:txBody>
      </p:sp>
    </p:spTree>
    <p:extLst>
      <p:ext uri="{BB962C8B-B14F-4D97-AF65-F5344CB8AC3E}">
        <p14:creationId xmlns:p14="http://schemas.microsoft.com/office/powerpoint/2010/main" val="543064536"/>
      </p:ext>
    </p:extLst>
  </p:cSld>
  <p:clrMapOvr>
    <a:masterClrMapping/>
  </p:clrMapOvr>
  <p:transition spd="med" advClick="0" advTm="10000">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9E3334A-4E59-A646-9718-1DCD1D463E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AD99C16-D75A-6A4E-9381-02279AA9DD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BD3187B6-DCF9-A846-B51E-C537BDDC62D6}"/>
              </a:ext>
            </a:extLst>
          </p:cNvPr>
          <p:cNvSpPr>
            <a:spLocks noGrp="1" noChangeArrowheads="1"/>
          </p:cNvSpPr>
          <p:nvPr>
            <p:ph type="sldNum" sz="quarter" idx="12"/>
          </p:nvPr>
        </p:nvSpPr>
        <p:spPr>
          <a:ln/>
        </p:spPr>
        <p:txBody>
          <a:bodyPr/>
          <a:lstStyle>
            <a:lvl1pPr>
              <a:defRPr/>
            </a:lvl1pPr>
          </a:lstStyle>
          <a:p>
            <a:pPr>
              <a:defRPr/>
            </a:pPr>
            <a:fld id="{EF243084-03F8-784B-9BC5-7C85EFBB5801}" type="slidenum">
              <a:rPr lang="en-US" altLang="en-US"/>
              <a:pPr>
                <a:defRPr/>
              </a:pPr>
              <a:t>‹#›</a:t>
            </a:fld>
            <a:endParaRPr lang="en-US" altLang="en-US"/>
          </a:p>
        </p:txBody>
      </p:sp>
    </p:spTree>
    <p:extLst>
      <p:ext uri="{BB962C8B-B14F-4D97-AF65-F5344CB8AC3E}">
        <p14:creationId xmlns:p14="http://schemas.microsoft.com/office/powerpoint/2010/main" val="122036398"/>
      </p:ext>
    </p:extLst>
  </p:cSld>
  <p:clrMapOvr>
    <a:masterClrMapping/>
  </p:clrMapOvr>
  <p:transition spd="med" advClick="0" advTm="10000">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1BACF80-1BCA-DC47-B81B-5BBABCBE29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E53E92-CBA1-8D41-8296-08E61559CD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FC9B93-B730-3943-9A0C-FD839A4733E7}"/>
              </a:ext>
            </a:extLst>
          </p:cNvPr>
          <p:cNvSpPr>
            <a:spLocks noGrp="1" noChangeArrowheads="1"/>
          </p:cNvSpPr>
          <p:nvPr>
            <p:ph type="sldNum" sz="quarter" idx="12"/>
          </p:nvPr>
        </p:nvSpPr>
        <p:spPr>
          <a:ln/>
        </p:spPr>
        <p:txBody>
          <a:bodyPr/>
          <a:lstStyle>
            <a:lvl1pPr>
              <a:defRPr/>
            </a:lvl1pPr>
          </a:lstStyle>
          <a:p>
            <a:pPr>
              <a:defRPr/>
            </a:pPr>
            <a:fld id="{4952A208-FBA4-BF4A-A929-3E385CA442DE}" type="slidenum">
              <a:rPr lang="en-US" altLang="en-US"/>
              <a:pPr>
                <a:defRPr/>
              </a:pPr>
              <a:t>‹#›</a:t>
            </a:fld>
            <a:endParaRPr lang="en-US" altLang="en-US"/>
          </a:p>
        </p:txBody>
      </p:sp>
    </p:spTree>
    <p:extLst>
      <p:ext uri="{BB962C8B-B14F-4D97-AF65-F5344CB8AC3E}">
        <p14:creationId xmlns:p14="http://schemas.microsoft.com/office/powerpoint/2010/main" val="286544624"/>
      </p:ext>
    </p:extLst>
  </p:cSld>
  <p:clrMapOvr>
    <a:masterClrMapping/>
  </p:clrMapOvr>
  <p:transition spd="med" advClick="0" advTm="10000">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B820F4-2D04-E74F-B906-9D1846BDDB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83AA71D-5C7F-C842-B19D-255A2B11CE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34F41F-200F-A24E-A75F-DAE839E5B426}"/>
              </a:ext>
            </a:extLst>
          </p:cNvPr>
          <p:cNvSpPr>
            <a:spLocks noGrp="1" noChangeArrowheads="1"/>
          </p:cNvSpPr>
          <p:nvPr>
            <p:ph type="sldNum" sz="quarter" idx="12"/>
          </p:nvPr>
        </p:nvSpPr>
        <p:spPr>
          <a:ln/>
        </p:spPr>
        <p:txBody>
          <a:bodyPr/>
          <a:lstStyle>
            <a:lvl1pPr>
              <a:defRPr/>
            </a:lvl1pPr>
          </a:lstStyle>
          <a:p>
            <a:pPr>
              <a:defRPr/>
            </a:pPr>
            <a:fld id="{E88C6DD9-9F5B-F74A-B23E-EF36DF660110}" type="slidenum">
              <a:rPr lang="en-US" altLang="en-US"/>
              <a:pPr>
                <a:defRPr/>
              </a:pPr>
              <a:t>‹#›</a:t>
            </a:fld>
            <a:endParaRPr lang="en-US" altLang="en-US"/>
          </a:p>
        </p:txBody>
      </p:sp>
    </p:spTree>
    <p:extLst>
      <p:ext uri="{BB962C8B-B14F-4D97-AF65-F5344CB8AC3E}">
        <p14:creationId xmlns:p14="http://schemas.microsoft.com/office/powerpoint/2010/main" val="3325975823"/>
      </p:ext>
    </p:extLst>
  </p:cSld>
  <p:clrMapOvr>
    <a:masterClrMapping/>
  </p:clrMapOvr>
  <p:transition spd="med" advClick="0" advTm="10000">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9F63796-9AFC-5D4B-95A1-28C8559AFA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5CF228B-5C0B-0345-9A44-57551740A7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0C4A9B-AEF1-6C44-BCC9-E54DEE317E20}"/>
              </a:ext>
            </a:extLst>
          </p:cNvPr>
          <p:cNvSpPr>
            <a:spLocks noGrp="1" noChangeArrowheads="1"/>
          </p:cNvSpPr>
          <p:nvPr>
            <p:ph type="sldNum" sz="quarter" idx="12"/>
          </p:nvPr>
        </p:nvSpPr>
        <p:spPr>
          <a:ln/>
        </p:spPr>
        <p:txBody>
          <a:bodyPr/>
          <a:lstStyle>
            <a:lvl1pPr>
              <a:defRPr/>
            </a:lvl1pPr>
          </a:lstStyle>
          <a:p>
            <a:pPr>
              <a:defRPr/>
            </a:pPr>
            <a:fld id="{1FD043FF-C7C5-104A-B552-74B4666F72BA}" type="slidenum">
              <a:rPr lang="en-US" altLang="en-US"/>
              <a:pPr>
                <a:defRPr/>
              </a:pPr>
              <a:t>‹#›</a:t>
            </a:fld>
            <a:endParaRPr lang="en-US" altLang="en-US"/>
          </a:p>
        </p:txBody>
      </p:sp>
    </p:spTree>
    <p:extLst>
      <p:ext uri="{BB962C8B-B14F-4D97-AF65-F5344CB8AC3E}">
        <p14:creationId xmlns:p14="http://schemas.microsoft.com/office/powerpoint/2010/main" val="2441115120"/>
      </p:ext>
    </p:extLst>
  </p:cSld>
  <p:clrMapOvr>
    <a:masterClrMapping/>
  </p:clrMapOvr>
  <p:transition spd="med" advClick="0" advTm="10000">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718C8F6-8274-5D47-A385-988454441D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7B4FBB9-72D2-314A-AE29-65374D0192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A6D015E-A5F1-204D-9282-3FFDE4143048}"/>
              </a:ext>
            </a:extLst>
          </p:cNvPr>
          <p:cNvSpPr>
            <a:spLocks noGrp="1" noChangeArrowheads="1"/>
          </p:cNvSpPr>
          <p:nvPr>
            <p:ph type="sldNum" sz="quarter" idx="12"/>
          </p:nvPr>
        </p:nvSpPr>
        <p:spPr>
          <a:ln/>
        </p:spPr>
        <p:txBody>
          <a:bodyPr/>
          <a:lstStyle>
            <a:lvl1pPr>
              <a:defRPr/>
            </a:lvl1pPr>
          </a:lstStyle>
          <a:p>
            <a:pPr>
              <a:defRPr/>
            </a:pPr>
            <a:fld id="{0D0D0886-FCE6-5D42-BD0A-ADEE2A2811D9}" type="slidenum">
              <a:rPr lang="en-US" altLang="en-US"/>
              <a:pPr>
                <a:defRPr/>
              </a:pPr>
              <a:t>‹#›</a:t>
            </a:fld>
            <a:endParaRPr lang="en-US" altLang="en-US"/>
          </a:p>
        </p:txBody>
      </p:sp>
    </p:spTree>
    <p:extLst>
      <p:ext uri="{BB962C8B-B14F-4D97-AF65-F5344CB8AC3E}">
        <p14:creationId xmlns:p14="http://schemas.microsoft.com/office/powerpoint/2010/main" val="229160297"/>
      </p:ext>
    </p:extLst>
  </p:cSld>
  <p:clrMapOvr>
    <a:masterClrMapping/>
  </p:clrMapOvr>
  <p:transition spd="med" advClick="0" advTm="10000">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D2D9506-991A-EC4B-8D42-689EBC10AE9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CDBE712-0B6C-7944-A102-18A2692AEC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15F40D0-893C-2540-8A75-CAE983B69A34}"/>
              </a:ext>
            </a:extLst>
          </p:cNvPr>
          <p:cNvSpPr>
            <a:spLocks noGrp="1" noChangeArrowheads="1"/>
          </p:cNvSpPr>
          <p:nvPr>
            <p:ph type="sldNum" sz="quarter" idx="12"/>
          </p:nvPr>
        </p:nvSpPr>
        <p:spPr>
          <a:ln/>
        </p:spPr>
        <p:txBody>
          <a:bodyPr/>
          <a:lstStyle>
            <a:lvl1pPr>
              <a:defRPr/>
            </a:lvl1pPr>
          </a:lstStyle>
          <a:p>
            <a:pPr>
              <a:defRPr/>
            </a:pPr>
            <a:fld id="{82135D39-EFE9-A344-B86A-744382164897}" type="slidenum">
              <a:rPr lang="en-US" altLang="en-US"/>
              <a:pPr>
                <a:defRPr/>
              </a:pPr>
              <a:t>‹#›</a:t>
            </a:fld>
            <a:endParaRPr lang="en-US" altLang="en-US"/>
          </a:p>
        </p:txBody>
      </p:sp>
    </p:spTree>
    <p:extLst>
      <p:ext uri="{BB962C8B-B14F-4D97-AF65-F5344CB8AC3E}">
        <p14:creationId xmlns:p14="http://schemas.microsoft.com/office/powerpoint/2010/main" val="495795644"/>
      </p:ext>
    </p:extLst>
  </p:cSld>
  <p:clrMapOvr>
    <a:masterClrMapping/>
  </p:clrMapOvr>
  <p:transition spd="med" advClick="0" advTm="10000">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B43C7C8-BDDB-1543-8601-C1264E0A8B4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7976F3B-E592-184A-B772-5AC81BE0C1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9E7FE8B-8211-784E-9153-3880C5CEBE26}"/>
              </a:ext>
            </a:extLst>
          </p:cNvPr>
          <p:cNvSpPr>
            <a:spLocks noGrp="1" noChangeArrowheads="1"/>
          </p:cNvSpPr>
          <p:nvPr>
            <p:ph type="sldNum" sz="quarter" idx="12"/>
          </p:nvPr>
        </p:nvSpPr>
        <p:spPr>
          <a:ln/>
        </p:spPr>
        <p:txBody>
          <a:bodyPr/>
          <a:lstStyle>
            <a:lvl1pPr>
              <a:defRPr/>
            </a:lvl1pPr>
          </a:lstStyle>
          <a:p>
            <a:pPr>
              <a:defRPr/>
            </a:pPr>
            <a:fld id="{32E79193-A7A8-6E4D-94AF-F29E1FDA0A90}" type="slidenum">
              <a:rPr lang="en-US" altLang="en-US"/>
              <a:pPr>
                <a:defRPr/>
              </a:pPr>
              <a:t>‹#›</a:t>
            </a:fld>
            <a:endParaRPr lang="en-US" altLang="en-US"/>
          </a:p>
        </p:txBody>
      </p:sp>
    </p:spTree>
    <p:extLst>
      <p:ext uri="{BB962C8B-B14F-4D97-AF65-F5344CB8AC3E}">
        <p14:creationId xmlns:p14="http://schemas.microsoft.com/office/powerpoint/2010/main" val="1795268460"/>
      </p:ext>
    </p:extLst>
  </p:cSld>
  <p:clrMapOvr>
    <a:masterClrMapping/>
  </p:clrMapOvr>
  <p:transition spd="med" advClick="0" advTm="10000">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F420CF9-BC84-3441-8106-68C880862B3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21BFA85-EAC3-2549-9446-0BB2157627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BA517F5-6D18-7849-B1FB-1A45D3A8D1E2}"/>
              </a:ext>
            </a:extLst>
          </p:cNvPr>
          <p:cNvSpPr>
            <a:spLocks noGrp="1" noChangeArrowheads="1"/>
          </p:cNvSpPr>
          <p:nvPr>
            <p:ph type="sldNum" sz="quarter" idx="12"/>
          </p:nvPr>
        </p:nvSpPr>
        <p:spPr>
          <a:ln/>
        </p:spPr>
        <p:txBody>
          <a:bodyPr/>
          <a:lstStyle>
            <a:lvl1pPr>
              <a:defRPr/>
            </a:lvl1pPr>
          </a:lstStyle>
          <a:p>
            <a:pPr>
              <a:defRPr/>
            </a:pPr>
            <a:fld id="{A0F3AE10-350C-064A-828B-2FC333206FD9}" type="slidenum">
              <a:rPr lang="en-US" altLang="en-US"/>
              <a:pPr>
                <a:defRPr/>
              </a:pPr>
              <a:t>‹#›</a:t>
            </a:fld>
            <a:endParaRPr lang="en-US" altLang="en-US"/>
          </a:p>
        </p:txBody>
      </p:sp>
    </p:spTree>
    <p:extLst>
      <p:ext uri="{BB962C8B-B14F-4D97-AF65-F5344CB8AC3E}">
        <p14:creationId xmlns:p14="http://schemas.microsoft.com/office/powerpoint/2010/main" val="3171193073"/>
      </p:ext>
    </p:extLst>
  </p:cSld>
  <p:clrMapOvr>
    <a:masterClrMapping/>
  </p:clrMapOvr>
  <p:transition spd="med" advClick="0" advTm="10000">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3EEAD19-69A2-794B-944E-64531E73935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1E69F7C-34FC-FC44-ACE9-83343B8270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560D57B-9D4D-5C48-A191-93AC73384B69}"/>
              </a:ext>
            </a:extLst>
          </p:cNvPr>
          <p:cNvSpPr>
            <a:spLocks noGrp="1" noChangeArrowheads="1"/>
          </p:cNvSpPr>
          <p:nvPr>
            <p:ph type="sldNum" sz="quarter" idx="12"/>
          </p:nvPr>
        </p:nvSpPr>
        <p:spPr>
          <a:ln/>
        </p:spPr>
        <p:txBody>
          <a:bodyPr/>
          <a:lstStyle>
            <a:lvl1pPr>
              <a:defRPr/>
            </a:lvl1pPr>
          </a:lstStyle>
          <a:p>
            <a:pPr>
              <a:defRPr/>
            </a:pPr>
            <a:fld id="{DB1C863F-5D8F-474B-9C51-3EFFD2C7ED27}" type="slidenum">
              <a:rPr lang="en-US" altLang="en-US"/>
              <a:pPr>
                <a:defRPr/>
              </a:pPr>
              <a:t>‹#›</a:t>
            </a:fld>
            <a:endParaRPr lang="en-US" altLang="en-US"/>
          </a:p>
        </p:txBody>
      </p:sp>
    </p:spTree>
    <p:extLst>
      <p:ext uri="{BB962C8B-B14F-4D97-AF65-F5344CB8AC3E}">
        <p14:creationId xmlns:p14="http://schemas.microsoft.com/office/powerpoint/2010/main" val="1952114329"/>
      </p:ext>
    </p:extLst>
  </p:cSld>
  <p:clrMapOvr>
    <a:masterClrMapping/>
  </p:clrMapOvr>
  <p:transition spd="med" advClick="0" advTm="1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4C2976EE-7B35-3945-837C-DC352E0C687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347DEC2-9863-4443-8DF7-020AE77D2A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3AB6D768-7273-DC40-9ECE-95035137D785}"/>
              </a:ext>
            </a:extLst>
          </p:cNvPr>
          <p:cNvSpPr>
            <a:spLocks noGrp="1" noChangeArrowheads="1"/>
          </p:cNvSpPr>
          <p:nvPr>
            <p:ph type="sldNum" sz="quarter" idx="12"/>
          </p:nvPr>
        </p:nvSpPr>
        <p:spPr>
          <a:ln/>
        </p:spPr>
        <p:txBody>
          <a:bodyPr/>
          <a:lstStyle>
            <a:lvl1pPr>
              <a:defRPr/>
            </a:lvl1pPr>
          </a:lstStyle>
          <a:p>
            <a:pPr>
              <a:defRPr/>
            </a:pPr>
            <a:fld id="{57260DC2-5B52-5645-96D4-E14F3BD0C1A1}" type="slidenum">
              <a:rPr lang="en-US" altLang="en-US"/>
              <a:pPr>
                <a:defRPr/>
              </a:pPr>
              <a:t>‹#›</a:t>
            </a:fld>
            <a:endParaRPr lang="en-US" altLang="en-US"/>
          </a:p>
        </p:txBody>
      </p:sp>
    </p:spTree>
    <p:extLst>
      <p:ext uri="{BB962C8B-B14F-4D97-AF65-F5344CB8AC3E}">
        <p14:creationId xmlns:p14="http://schemas.microsoft.com/office/powerpoint/2010/main" val="1071787296"/>
      </p:ext>
    </p:extLst>
  </p:cSld>
  <p:clrMapOvr>
    <a:masterClrMapping/>
  </p:clrMapOvr>
  <p:transition spd="med" advClick="0" advTm="10000">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ED29F1A-6165-E64C-AFC1-26815514641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251A2C4-E025-CB4D-906B-0B6E0E225E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DDE7BA-ADF9-8E40-BED1-9229448058F8}"/>
              </a:ext>
            </a:extLst>
          </p:cNvPr>
          <p:cNvSpPr>
            <a:spLocks noGrp="1" noChangeArrowheads="1"/>
          </p:cNvSpPr>
          <p:nvPr>
            <p:ph type="sldNum" sz="quarter" idx="12"/>
          </p:nvPr>
        </p:nvSpPr>
        <p:spPr>
          <a:ln/>
        </p:spPr>
        <p:txBody>
          <a:bodyPr/>
          <a:lstStyle>
            <a:lvl1pPr>
              <a:defRPr/>
            </a:lvl1pPr>
          </a:lstStyle>
          <a:p>
            <a:pPr>
              <a:defRPr/>
            </a:pPr>
            <a:fld id="{57E241FA-842F-F24B-B50E-B60284E10EAF}" type="slidenum">
              <a:rPr lang="en-US" altLang="en-US"/>
              <a:pPr>
                <a:defRPr/>
              </a:pPr>
              <a:t>‹#›</a:t>
            </a:fld>
            <a:endParaRPr lang="en-US" altLang="en-US"/>
          </a:p>
        </p:txBody>
      </p:sp>
    </p:spTree>
    <p:extLst>
      <p:ext uri="{BB962C8B-B14F-4D97-AF65-F5344CB8AC3E}">
        <p14:creationId xmlns:p14="http://schemas.microsoft.com/office/powerpoint/2010/main" val="2506560492"/>
      </p:ext>
    </p:extLst>
  </p:cSld>
  <p:clrMapOvr>
    <a:masterClrMapping/>
  </p:clrMapOvr>
  <p:transition spd="med" advClick="0" advTm="10000">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7EEB23D-E8B2-6C4D-B470-D72BEF26EC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CA4082-6811-404E-8277-1D5A2DAE77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1F4F26-8459-344A-AF2E-99609BD9FFFE}"/>
              </a:ext>
            </a:extLst>
          </p:cNvPr>
          <p:cNvSpPr>
            <a:spLocks noGrp="1" noChangeArrowheads="1"/>
          </p:cNvSpPr>
          <p:nvPr>
            <p:ph type="sldNum" sz="quarter" idx="12"/>
          </p:nvPr>
        </p:nvSpPr>
        <p:spPr>
          <a:ln/>
        </p:spPr>
        <p:txBody>
          <a:bodyPr/>
          <a:lstStyle>
            <a:lvl1pPr>
              <a:defRPr/>
            </a:lvl1pPr>
          </a:lstStyle>
          <a:p>
            <a:pPr>
              <a:defRPr/>
            </a:pPr>
            <a:fld id="{536935CC-CB36-F446-931C-DA21EE410870}" type="slidenum">
              <a:rPr lang="en-US" altLang="en-US"/>
              <a:pPr>
                <a:defRPr/>
              </a:pPr>
              <a:t>‹#›</a:t>
            </a:fld>
            <a:endParaRPr lang="en-US" altLang="en-US"/>
          </a:p>
        </p:txBody>
      </p:sp>
    </p:spTree>
    <p:extLst>
      <p:ext uri="{BB962C8B-B14F-4D97-AF65-F5344CB8AC3E}">
        <p14:creationId xmlns:p14="http://schemas.microsoft.com/office/powerpoint/2010/main" val="2571534053"/>
      </p:ext>
    </p:extLst>
  </p:cSld>
  <p:clrMapOvr>
    <a:masterClrMapping/>
  </p:clrMapOvr>
  <p:transition spd="med" advClick="0" advTm="10000">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93CC0A2-0698-1647-98B5-CC53E65EF2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96DF02-53CD-A341-9B57-FDB471613E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9002E3-3EE5-274B-8EF0-437265AD0E98}"/>
              </a:ext>
            </a:extLst>
          </p:cNvPr>
          <p:cNvSpPr>
            <a:spLocks noGrp="1" noChangeArrowheads="1"/>
          </p:cNvSpPr>
          <p:nvPr>
            <p:ph type="sldNum" sz="quarter" idx="12"/>
          </p:nvPr>
        </p:nvSpPr>
        <p:spPr>
          <a:ln/>
        </p:spPr>
        <p:txBody>
          <a:bodyPr/>
          <a:lstStyle>
            <a:lvl1pPr>
              <a:defRPr/>
            </a:lvl1pPr>
          </a:lstStyle>
          <a:p>
            <a:pPr>
              <a:defRPr/>
            </a:pPr>
            <a:fld id="{CB78F2A3-D2F6-0045-9651-92C9450A9E70}" type="slidenum">
              <a:rPr lang="en-US" altLang="en-US"/>
              <a:pPr>
                <a:defRPr/>
              </a:pPr>
              <a:t>‹#›</a:t>
            </a:fld>
            <a:endParaRPr lang="en-US" altLang="en-US"/>
          </a:p>
        </p:txBody>
      </p:sp>
    </p:spTree>
    <p:extLst>
      <p:ext uri="{BB962C8B-B14F-4D97-AF65-F5344CB8AC3E}">
        <p14:creationId xmlns:p14="http://schemas.microsoft.com/office/powerpoint/2010/main" val="3423277981"/>
      </p:ext>
    </p:extLst>
  </p:cSld>
  <p:clrMapOvr>
    <a:masterClrMapping/>
  </p:clrMapOvr>
  <p:transition spd="med" advClick="0" advTm="10000">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1890857-A317-BE48-8A56-415D268A709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28636FF-064A-E941-9BB4-BDF8057E26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B1FECE-200F-D64F-8740-AA1CC34AE06E}"/>
              </a:ext>
            </a:extLst>
          </p:cNvPr>
          <p:cNvSpPr>
            <a:spLocks noGrp="1"/>
          </p:cNvSpPr>
          <p:nvPr>
            <p:ph type="sldNum" sz="quarter" idx="12"/>
          </p:nvPr>
        </p:nvSpPr>
        <p:spPr/>
        <p:txBody>
          <a:bodyPr/>
          <a:lstStyle>
            <a:lvl1pPr>
              <a:defRPr/>
            </a:lvl1pPr>
          </a:lstStyle>
          <a:p>
            <a:pPr>
              <a:defRPr/>
            </a:pPr>
            <a:fld id="{02CAD058-4F66-FF46-A39F-399ADD4127F3}" type="slidenum">
              <a:rPr lang="en-US" altLang="en-US"/>
              <a:pPr>
                <a:defRPr/>
              </a:pPr>
              <a:t>‹#›</a:t>
            </a:fld>
            <a:endParaRPr lang="en-US" altLang="en-US"/>
          </a:p>
        </p:txBody>
      </p:sp>
    </p:spTree>
    <p:extLst>
      <p:ext uri="{BB962C8B-B14F-4D97-AF65-F5344CB8AC3E}">
        <p14:creationId xmlns:p14="http://schemas.microsoft.com/office/powerpoint/2010/main" val="4140125395"/>
      </p:ext>
    </p:extLst>
  </p:cSld>
  <p:clrMapOvr>
    <a:masterClrMapping/>
  </p:clrMapOvr>
  <p:transition spd="med">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321E7-88E3-7442-9DCE-3F658FF416C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508D1F9-EE2D-D643-8F4D-56338B1EA3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EFA07E-6044-6244-AB23-84521D4C60CC}"/>
              </a:ext>
            </a:extLst>
          </p:cNvPr>
          <p:cNvSpPr>
            <a:spLocks noGrp="1"/>
          </p:cNvSpPr>
          <p:nvPr>
            <p:ph type="sldNum" sz="quarter" idx="12"/>
          </p:nvPr>
        </p:nvSpPr>
        <p:spPr/>
        <p:txBody>
          <a:bodyPr/>
          <a:lstStyle>
            <a:lvl1pPr>
              <a:defRPr/>
            </a:lvl1pPr>
          </a:lstStyle>
          <a:p>
            <a:pPr>
              <a:defRPr/>
            </a:pPr>
            <a:fld id="{ED170EC8-29F2-234C-88FE-C5A69D135483}" type="slidenum">
              <a:rPr lang="en-US" altLang="en-US"/>
              <a:pPr>
                <a:defRPr/>
              </a:pPr>
              <a:t>‹#›</a:t>
            </a:fld>
            <a:endParaRPr lang="en-US" altLang="en-US"/>
          </a:p>
        </p:txBody>
      </p:sp>
    </p:spTree>
    <p:extLst>
      <p:ext uri="{BB962C8B-B14F-4D97-AF65-F5344CB8AC3E}">
        <p14:creationId xmlns:p14="http://schemas.microsoft.com/office/powerpoint/2010/main" val="3722762535"/>
      </p:ext>
    </p:extLst>
  </p:cSld>
  <p:clrMapOvr>
    <a:masterClrMapping/>
  </p:clrMapOvr>
  <p:transition spd="med">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87D885-724A-B746-A593-493F2121AFE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3B632F3-865C-2042-8237-621EA909E4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FE04C9-90C8-EA44-8036-CBA3BFE0D21C}"/>
              </a:ext>
            </a:extLst>
          </p:cNvPr>
          <p:cNvSpPr>
            <a:spLocks noGrp="1"/>
          </p:cNvSpPr>
          <p:nvPr>
            <p:ph type="sldNum" sz="quarter" idx="12"/>
          </p:nvPr>
        </p:nvSpPr>
        <p:spPr/>
        <p:txBody>
          <a:bodyPr/>
          <a:lstStyle>
            <a:lvl1pPr>
              <a:defRPr/>
            </a:lvl1pPr>
          </a:lstStyle>
          <a:p>
            <a:pPr>
              <a:defRPr/>
            </a:pPr>
            <a:fld id="{BA744D43-ED36-F945-A248-34C236CCD6C9}" type="slidenum">
              <a:rPr lang="en-US" altLang="en-US"/>
              <a:pPr>
                <a:defRPr/>
              </a:pPr>
              <a:t>‹#›</a:t>
            </a:fld>
            <a:endParaRPr lang="en-US" altLang="en-US"/>
          </a:p>
        </p:txBody>
      </p:sp>
    </p:spTree>
    <p:extLst>
      <p:ext uri="{BB962C8B-B14F-4D97-AF65-F5344CB8AC3E}">
        <p14:creationId xmlns:p14="http://schemas.microsoft.com/office/powerpoint/2010/main" val="118268441"/>
      </p:ext>
    </p:extLst>
  </p:cSld>
  <p:clrMapOvr>
    <a:masterClrMapping/>
  </p:clrMapOvr>
  <p:transition spd="med">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2B8B37-E952-0647-8F7C-2591B9822A17}"/>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DE1C5A30-2181-5544-9F52-DD72A5C244F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E83FEAC3-5A5B-3C43-9662-9DE6F040232A}"/>
              </a:ext>
            </a:extLst>
          </p:cNvPr>
          <p:cNvSpPr>
            <a:spLocks noGrp="1"/>
          </p:cNvSpPr>
          <p:nvPr>
            <p:ph type="sldNum" sz="quarter" idx="12"/>
          </p:nvPr>
        </p:nvSpPr>
        <p:spPr/>
        <p:txBody>
          <a:bodyPr/>
          <a:lstStyle>
            <a:lvl1pPr>
              <a:defRPr/>
            </a:lvl1pPr>
          </a:lstStyle>
          <a:p>
            <a:pPr>
              <a:defRPr/>
            </a:pPr>
            <a:fld id="{794FA9C7-3598-6746-8E6B-244804A1BAD3}" type="slidenum">
              <a:rPr lang="en-US" altLang="en-US"/>
              <a:pPr>
                <a:defRPr/>
              </a:pPr>
              <a:t>‹#›</a:t>
            </a:fld>
            <a:endParaRPr lang="en-US" altLang="en-US"/>
          </a:p>
        </p:txBody>
      </p:sp>
    </p:spTree>
    <p:extLst>
      <p:ext uri="{BB962C8B-B14F-4D97-AF65-F5344CB8AC3E}">
        <p14:creationId xmlns:p14="http://schemas.microsoft.com/office/powerpoint/2010/main" val="3119298384"/>
      </p:ext>
    </p:extLst>
  </p:cSld>
  <p:clrMapOvr>
    <a:masterClrMapping/>
  </p:clrMapOvr>
  <p:transition spd="med">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4CBF5D-05C9-4646-B2BF-118B75CD2AD2}"/>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B4E5705A-9201-B84F-BBD1-2974A22F5CD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CF0FAA90-9A49-2747-BCB3-D4E87747500D}"/>
              </a:ext>
            </a:extLst>
          </p:cNvPr>
          <p:cNvSpPr>
            <a:spLocks noGrp="1"/>
          </p:cNvSpPr>
          <p:nvPr>
            <p:ph type="sldNum" sz="quarter" idx="12"/>
          </p:nvPr>
        </p:nvSpPr>
        <p:spPr/>
        <p:txBody>
          <a:bodyPr/>
          <a:lstStyle>
            <a:lvl1pPr>
              <a:defRPr/>
            </a:lvl1pPr>
          </a:lstStyle>
          <a:p>
            <a:pPr>
              <a:defRPr/>
            </a:pPr>
            <a:fld id="{3CCF527D-EFCE-A44B-87DC-580C26FF6A92}" type="slidenum">
              <a:rPr lang="en-US" altLang="en-US"/>
              <a:pPr>
                <a:defRPr/>
              </a:pPr>
              <a:t>‹#›</a:t>
            </a:fld>
            <a:endParaRPr lang="en-US" altLang="en-US"/>
          </a:p>
        </p:txBody>
      </p:sp>
    </p:spTree>
    <p:extLst>
      <p:ext uri="{BB962C8B-B14F-4D97-AF65-F5344CB8AC3E}">
        <p14:creationId xmlns:p14="http://schemas.microsoft.com/office/powerpoint/2010/main" val="3908663623"/>
      </p:ext>
    </p:extLst>
  </p:cSld>
  <p:clrMapOvr>
    <a:masterClrMapping/>
  </p:clrMapOvr>
  <p:transition spd="med">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C7D33F-8C00-1A48-A162-BC9252B08C28}"/>
              </a:ext>
            </a:extLst>
          </p:cNvPr>
          <p:cNvSpPr>
            <a:spLocks noGrp="1"/>
          </p:cNvSpPr>
          <p:nvPr>
            <p:ph type="dt" sz="half" idx="10"/>
          </p:nvPr>
        </p:nvSpPr>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01E88636-B4E9-D643-930F-F728B93F298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9737A84-B491-D144-9645-C678CBC2DB87}"/>
              </a:ext>
            </a:extLst>
          </p:cNvPr>
          <p:cNvSpPr>
            <a:spLocks noGrp="1"/>
          </p:cNvSpPr>
          <p:nvPr>
            <p:ph type="sldNum" sz="quarter" idx="12"/>
          </p:nvPr>
        </p:nvSpPr>
        <p:spPr/>
        <p:txBody>
          <a:bodyPr/>
          <a:lstStyle>
            <a:lvl1pPr>
              <a:defRPr/>
            </a:lvl1pPr>
          </a:lstStyle>
          <a:p>
            <a:pPr>
              <a:defRPr/>
            </a:pPr>
            <a:fld id="{4AC81A74-59CD-BD4B-B411-9DA40A12F030}" type="slidenum">
              <a:rPr lang="en-US" altLang="en-US"/>
              <a:pPr>
                <a:defRPr/>
              </a:pPr>
              <a:t>‹#›</a:t>
            </a:fld>
            <a:endParaRPr lang="en-US" altLang="en-US"/>
          </a:p>
        </p:txBody>
      </p:sp>
    </p:spTree>
    <p:extLst>
      <p:ext uri="{BB962C8B-B14F-4D97-AF65-F5344CB8AC3E}">
        <p14:creationId xmlns:p14="http://schemas.microsoft.com/office/powerpoint/2010/main" val="3633458122"/>
      </p:ext>
    </p:extLst>
  </p:cSld>
  <p:clrMapOvr>
    <a:masterClrMapping/>
  </p:clrMapOvr>
  <p:transition spd="med">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1F1A5-C40E-E046-8384-B3F8C43096DE}"/>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2240515C-BCA4-4B46-8251-23779975E9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D6F0D358-EF04-9649-97D8-8D57D49774AF}"/>
              </a:ext>
            </a:extLst>
          </p:cNvPr>
          <p:cNvSpPr>
            <a:spLocks noGrp="1"/>
          </p:cNvSpPr>
          <p:nvPr>
            <p:ph type="sldNum" sz="quarter" idx="12"/>
          </p:nvPr>
        </p:nvSpPr>
        <p:spPr/>
        <p:txBody>
          <a:bodyPr/>
          <a:lstStyle>
            <a:lvl1pPr>
              <a:defRPr/>
            </a:lvl1pPr>
          </a:lstStyle>
          <a:p>
            <a:pPr>
              <a:defRPr/>
            </a:pPr>
            <a:fld id="{12724AEC-4B91-E644-8EB6-B6E84832C400}" type="slidenum">
              <a:rPr lang="en-US" altLang="en-US"/>
              <a:pPr>
                <a:defRPr/>
              </a:pPr>
              <a:t>‹#›</a:t>
            </a:fld>
            <a:endParaRPr lang="en-US" altLang="en-US"/>
          </a:p>
        </p:txBody>
      </p:sp>
    </p:spTree>
    <p:extLst>
      <p:ext uri="{BB962C8B-B14F-4D97-AF65-F5344CB8AC3E}">
        <p14:creationId xmlns:p14="http://schemas.microsoft.com/office/powerpoint/2010/main" val="265837784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theme" Target="../theme/theme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pic>
        <p:nvPicPr>
          <p:cNvPr id="8" name="Picture 7" descr="logo washout.jpg">
            <a:extLst>
              <a:ext uri="{FF2B5EF4-FFF2-40B4-BE49-F238E27FC236}">
                <a16:creationId xmlns:a16="http://schemas.microsoft.com/office/drawing/2014/main" id="{4DC4C8F2-22D5-EC49-B9C3-A59F9418E7C8}"/>
              </a:ext>
            </a:extLst>
          </p:cNvPr>
          <p:cNvPicPr>
            <a:picLocks noChangeAspect="1"/>
          </p:cNvPicPr>
          <p:nvPr/>
        </p:nvPicPr>
        <p:blipFill>
          <a:blip r:embed="rId14">
            <a:duotone>
              <a:schemeClr val="accent5">
                <a:shade val="45000"/>
                <a:satMod val="135000"/>
              </a:schemeClr>
              <a:prstClr val="white"/>
            </a:duotone>
          </a:blip>
          <a:stretch>
            <a:fillRect/>
          </a:stretch>
        </p:blipFill>
        <p:spPr>
          <a:xfrm>
            <a:off x="7912100" y="6251641"/>
            <a:ext cx="1231900" cy="603117"/>
          </a:xfrm>
          <a:prstGeom prst="rect">
            <a:avLst/>
          </a:prstGeom>
        </p:spPr>
      </p:pic>
      <p:sp>
        <p:nvSpPr>
          <p:cNvPr id="1027" name="Arc 2">
            <a:extLst>
              <a:ext uri="{FF2B5EF4-FFF2-40B4-BE49-F238E27FC236}">
                <a16:creationId xmlns:a16="http://schemas.microsoft.com/office/drawing/2014/main" id="{71C97365-491C-9447-A6AF-5675775FC414}"/>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28" name="Rectangle 3">
            <a:extLst>
              <a:ext uri="{FF2B5EF4-FFF2-40B4-BE49-F238E27FC236}">
                <a16:creationId xmlns:a16="http://schemas.microsoft.com/office/drawing/2014/main" id="{7E7F3A38-00BF-CD4D-801D-996CA194BF12}"/>
              </a:ext>
            </a:extLst>
          </p:cNvPr>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a:t>Click to edit Master title style</a:t>
            </a:r>
          </a:p>
        </p:txBody>
      </p:sp>
      <p:sp>
        <p:nvSpPr>
          <p:cNvPr id="1029" name="Rectangle 4">
            <a:extLst>
              <a:ext uri="{FF2B5EF4-FFF2-40B4-BE49-F238E27FC236}">
                <a16:creationId xmlns:a16="http://schemas.microsoft.com/office/drawing/2014/main" id="{A3092720-08B3-284C-9606-F90B0BD44A4A}"/>
              </a:ext>
            </a:extLst>
          </p:cNvPr>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8613" name="Rectangle 5">
            <a:extLst>
              <a:ext uri="{FF2B5EF4-FFF2-40B4-BE49-F238E27FC236}">
                <a16:creationId xmlns:a16="http://schemas.microsoft.com/office/drawing/2014/main" id="{C68C01E5-A8A3-EE47-8650-3F66E9418068}"/>
              </a:ext>
            </a:extLst>
          </p:cNvPr>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hangingPunct="1">
              <a:defRPr sz="1400">
                <a:latin typeface="Calibri" charset="0"/>
                <a:ea typeface="ＭＳ Ｐゴシック" charset="-128"/>
              </a:defRPr>
            </a:lvl1pPr>
          </a:lstStyle>
          <a:p>
            <a:pPr>
              <a:defRPr/>
            </a:pPr>
            <a:endParaRPr lang="en-US" altLang="en-US"/>
          </a:p>
        </p:txBody>
      </p:sp>
      <p:sp>
        <p:nvSpPr>
          <p:cNvPr id="68614" name="Rectangle 6">
            <a:extLst>
              <a:ext uri="{FF2B5EF4-FFF2-40B4-BE49-F238E27FC236}">
                <a16:creationId xmlns:a16="http://schemas.microsoft.com/office/drawing/2014/main" id="{04A4CDDC-FC9A-BB46-A9B2-E931FBD06A62}"/>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68615" name="Rectangle 7">
            <a:extLst>
              <a:ext uri="{FF2B5EF4-FFF2-40B4-BE49-F238E27FC236}">
                <a16:creationId xmlns:a16="http://schemas.microsoft.com/office/drawing/2014/main" id="{E88A2FF1-E7BA-1449-9DA4-B13E6D17076B}"/>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pPr>
              <a:defRPr/>
            </a:pPr>
            <a:fld id="{C95BA5E9-93EC-CD4D-BCC5-C40C10BEB3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17" r:id="rId1"/>
    <p:sldLayoutId id="2147487433" r:id="rId2"/>
    <p:sldLayoutId id="2147487434" r:id="rId3"/>
    <p:sldLayoutId id="2147487435" r:id="rId4"/>
    <p:sldLayoutId id="2147487436" r:id="rId5"/>
    <p:sldLayoutId id="2147487518" r:id="rId6"/>
    <p:sldLayoutId id="2147487437" r:id="rId7"/>
    <p:sldLayoutId id="2147487438" r:id="rId8"/>
    <p:sldLayoutId id="2147487439" r:id="rId9"/>
    <p:sldLayoutId id="2147487440" r:id="rId10"/>
    <p:sldLayoutId id="2147487441" r:id="rId11"/>
    <p:sldLayoutId id="2147487442" r:id="rId12"/>
  </p:sldLayoutIdLst>
  <p:transition spd="med" advClick="0" advTm="10000">
    <p:fade/>
  </p:transition>
  <p:hf hdr="0" ftr="0" dt="0"/>
  <p:txStyles>
    <p:titleStyle>
      <a:lvl1pPr algn="l" rtl="0" eaLnBrk="0" fontAlgn="base" hangingPunct="0">
        <a:lnSpc>
          <a:spcPct val="70000"/>
        </a:lnSpc>
        <a:spcBef>
          <a:spcPct val="0"/>
        </a:spcBef>
        <a:spcAft>
          <a:spcPct val="0"/>
        </a:spcAft>
        <a:defRPr sz="4800" b="1">
          <a:solidFill>
            <a:schemeClr val="tx2"/>
          </a:solidFill>
          <a:latin typeface="+mj-lt"/>
          <a:ea typeface="ＭＳ Ｐゴシック" charset="0"/>
          <a:cs typeface="ＭＳ Ｐゴシック" charset="0"/>
        </a:defRPr>
      </a:lvl1pPr>
      <a:lvl2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CA7F19D-A520-B44B-9DF9-42E37904082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Rectangle 3">
            <a:extLst>
              <a:ext uri="{FF2B5EF4-FFF2-40B4-BE49-F238E27FC236}">
                <a16:creationId xmlns:a16="http://schemas.microsoft.com/office/drawing/2014/main" id="{7E5E826A-87DF-A243-9FEB-A706614EA0A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4996" name="Rectangle 4">
            <a:extLst>
              <a:ext uri="{FF2B5EF4-FFF2-40B4-BE49-F238E27FC236}">
                <a16:creationId xmlns:a16="http://schemas.microsoft.com/office/drawing/2014/main" id="{BFF60FA8-8054-AA4F-B39B-FE859DB0E35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charset="0"/>
                <a:ea typeface="ＭＳ Ｐゴシック" charset="0"/>
                <a:cs typeface="ＭＳ Ｐゴシック" charset="0"/>
              </a:defRPr>
            </a:lvl1pPr>
          </a:lstStyle>
          <a:p>
            <a:pPr>
              <a:defRPr/>
            </a:pPr>
            <a:endParaRPr lang="en-US"/>
          </a:p>
        </p:txBody>
      </p:sp>
      <p:sp>
        <p:nvSpPr>
          <p:cNvPr id="84997" name="Rectangle 5">
            <a:extLst>
              <a:ext uri="{FF2B5EF4-FFF2-40B4-BE49-F238E27FC236}">
                <a16:creationId xmlns:a16="http://schemas.microsoft.com/office/drawing/2014/main" id="{9FB2300B-8635-F84D-92CB-82E27A97055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84998" name="Rectangle 6">
            <a:extLst>
              <a:ext uri="{FF2B5EF4-FFF2-40B4-BE49-F238E27FC236}">
                <a16:creationId xmlns:a16="http://schemas.microsoft.com/office/drawing/2014/main" id="{8C5B6491-DDFA-7A4B-82CC-235F7132A01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A33FADE-72A1-004F-8BA0-BCAB83B177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443" r:id="rId1"/>
    <p:sldLayoutId id="2147487444" r:id="rId2"/>
    <p:sldLayoutId id="2147487445" r:id="rId3"/>
    <p:sldLayoutId id="2147487446" r:id="rId4"/>
    <p:sldLayoutId id="2147487447" r:id="rId5"/>
    <p:sldLayoutId id="2147487448" r:id="rId6"/>
    <p:sldLayoutId id="2147487449" r:id="rId7"/>
    <p:sldLayoutId id="2147487450" r:id="rId8"/>
    <p:sldLayoutId id="2147487451" r:id="rId9"/>
    <p:sldLayoutId id="2147487452" r:id="rId10"/>
    <p:sldLayoutId id="2147487453" r:id="rId11"/>
  </p:sldLayoutIdLst>
  <p:transition spd="med" advClick="0" advTm="10000">
    <p:fade/>
  </p:transition>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pic>
        <p:nvPicPr>
          <p:cNvPr id="8" name="Picture 7" descr="logo washout.jpg">
            <a:extLst>
              <a:ext uri="{FF2B5EF4-FFF2-40B4-BE49-F238E27FC236}">
                <a16:creationId xmlns:a16="http://schemas.microsoft.com/office/drawing/2014/main" id="{B1A9586B-5090-9A4A-BEBB-365768AE2A88}"/>
              </a:ext>
            </a:extLst>
          </p:cNvPr>
          <p:cNvPicPr>
            <a:picLocks noChangeAspect="1"/>
          </p:cNvPicPr>
          <p:nvPr/>
        </p:nvPicPr>
        <p:blipFill>
          <a:blip r:embed="rId14">
            <a:duotone>
              <a:schemeClr val="accent5">
                <a:shade val="45000"/>
                <a:satMod val="135000"/>
              </a:schemeClr>
              <a:prstClr val="white"/>
            </a:duotone>
          </a:blip>
          <a:stretch>
            <a:fillRect/>
          </a:stretch>
        </p:blipFill>
        <p:spPr>
          <a:xfrm>
            <a:off x="7912100" y="6251641"/>
            <a:ext cx="1231900" cy="603117"/>
          </a:xfrm>
          <a:prstGeom prst="rect">
            <a:avLst/>
          </a:prstGeom>
        </p:spPr>
      </p:pic>
      <p:sp>
        <p:nvSpPr>
          <p:cNvPr id="26627" name="Arc 2">
            <a:extLst>
              <a:ext uri="{FF2B5EF4-FFF2-40B4-BE49-F238E27FC236}">
                <a16:creationId xmlns:a16="http://schemas.microsoft.com/office/drawing/2014/main" id="{C6A8D2B4-71DF-8E4E-A5BE-E0876137FD9B}"/>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26628" name="Rectangle 3">
            <a:extLst>
              <a:ext uri="{FF2B5EF4-FFF2-40B4-BE49-F238E27FC236}">
                <a16:creationId xmlns:a16="http://schemas.microsoft.com/office/drawing/2014/main" id="{AAF1090B-7B1D-834D-A081-CBA783D0761F}"/>
              </a:ext>
            </a:extLst>
          </p:cNvPr>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a:t>Click to edit Master title style</a:t>
            </a:r>
          </a:p>
        </p:txBody>
      </p:sp>
      <p:sp>
        <p:nvSpPr>
          <p:cNvPr id="26629" name="Rectangle 4">
            <a:extLst>
              <a:ext uri="{FF2B5EF4-FFF2-40B4-BE49-F238E27FC236}">
                <a16:creationId xmlns:a16="http://schemas.microsoft.com/office/drawing/2014/main" id="{4ED74F7C-BC3D-2647-B72F-84F947ACABF5}"/>
              </a:ext>
            </a:extLst>
          </p:cNvPr>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8613" name="Rectangle 5">
            <a:extLst>
              <a:ext uri="{FF2B5EF4-FFF2-40B4-BE49-F238E27FC236}">
                <a16:creationId xmlns:a16="http://schemas.microsoft.com/office/drawing/2014/main" id="{749852D1-723F-E740-B573-9147AF64D640}"/>
              </a:ext>
            </a:extLst>
          </p:cNvPr>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hangingPunct="1">
              <a:defRPr sz="1400">
                <a:latin typeface="Calibri" charset="0"/>
                <a:ea typeface="ＭＳ Ｐゴシック" charset="-128"/>
              </a:defRPr>
            </a:lvl1pPr>
          </a:lstStyle>
          <a:p>
            <a:pPr>
              <a:defRPr/>
            </a:pPr>
            <a:endParaRPr lang="en-US" altLang="en-US"/>
          </a:p>
        </p:txBody>
      </p:sp>
      <p:sp>
        <p:nvSpPr>
          <p:cNvPr id="68614" name="Rectangle 6">
            <a:extLst>
              <a:ext uri="{FF2B5EF4-FFF2-40B4-BE49-F238E27FC236}">
                <a16:creationId xmlns:a16="http://schemas.microsoft.com/office/drawing/2014/main" id="{5FE8F042-90AD-684A-B52D-996BFC66A787}"/>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68615" name="Rectangle 7">
            <a:extLst>
              <a:ext uri="{FF2B5EF4-FFF2-40B4-BE49-F238E27FC236}">
                <a16:creationId xmlns:a16="http://schemas.microsoft.com/office/drawing/2014/main" id="{F80BF5CF-2579-0447-9121-D1FF6248E9CE}"/>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pPr>
              <a:defRPr/>
            </a:pPr>
            <a:fld id="{EC405E2D-40F2-E347-92E0-2A0BDA5646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19" r:id="rId1"/>
    <p:sldLayoutId id="2147487454" r:id="rId2"/>
    <p:sldLayoutId id="2147487455" r:id="rId3"/>
    <p:sldLayoutId id="2147487456" r:id="rId4"/>
    <p:sldLayoutId id="2147487457" r:id="rId5"/>
    <p:sldLayoutId id="2147487520" r:id="rId6"/>
    <p:sldLayoutId id="2147487458" r:id="rId7"/>
    <p:sldLayoutId id="2147487459" r:id="rId8"/>
    <p:sldLayoutId id="2147487460" r:id="rId9"/>
    <p:sldLayoutId id="2147487461" r:id="rId10"/>
    <p:sldLayoutId id="2147487462" r:id="rId11"/>
    <p:sldLayoutId id="2147487463" r:id="rId12"/>
  </p:sldLayoutIdLst>
  <p:transition spd="med" advClick="0" advTm="10000">
    <p:fade/>
  </p:transition>
  <p:hf hdr="0" ftr="0" dt="0"/>
  <p:txStyles>
    <p:titleStyle>
      <a:lvl1pPr algn="l" rtl="0" eaLnBrk="0" fontAlgn="base" hangingPunct="0">
        <a:lnSpc>
          <a:spcPct val="70000"/>
        </a:lnSpc>
        <a:spcBef>
          <a:spcPct val="0"/>
        </a:spcBef>
        <a:spcAft>
          <a:spcPct val="0"/>
        </a:spcAft>
        <a:defRPr sz="4800" b="1">
          <a:solidFill>
            <a:schemeClr val="tx2"/>
          </a:solidFill>
          <a:latin typeface="+mj-lt"/>
          <a:ea typeface="ＭＳ Ｐゴシック" charset="0"/>
          <a:cs typeface="ＭＳ Ｐゴシック" charset="0"/>
        </a:defRPr>
      </a:lvl1pPr>
      <a:lvl2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548CD47-E64F-A74E-9379-64D7FF3F146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9939" name="Rectangle 3">
            <a:extLst>
              <a:ext uri="{FF2B5EF4-FFF2-40B4-BE49-F238E27FC236}">
                <a16:creationId xmlns:a16="http://schemas.microsoft.com/office/drawing/2014/main" id="{F30064F6-F9D0-234C-AE7A-DA515303364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4996" name="Rectangle 4">
            <a:extLst>
              <a:ext uri="{FF2B5EF4-FFF2-40B4-BE49-F238E27FC236}">
                <a16:creationId xmlns:a16="http://schemas.microsoft.com/office/drawing/2014/main" id="{98D3DCEB-0D59-DE45-BBF2-94FC689B347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charset="0"/>
                <a:ea typeface="ＭＳ Ｐゴシック" charset="0"/>
                <a:cs typeface="ＭＳ Ｐゴシック" charset="0"/>
              </a:defRPr>
            </a:lvl1pPr>
          </a:lstStyle>
          <a:p>
            <a:pPr>
              <a:defRPr/>
            </a:pPr>
            <a:endParaRPr lang="en-US"/>
          </a:p>
        </p:txBody>
      </p:sp>
      <p:sp>
        <p:nvSpPr>
          <p:cNvPr id="84997" name="Rectangle 5">
            <a:extLst>
              <a:ext uri="{FF2B5EF4-FFF2-40B4-BE49-F238E27FC236}">
                <a16:creationId xmlns:a16="http://schemas.microsoft.com/office/drawing/2014/main" id="{D1BE98FB-78B2-BE4F-BEB1-47BD9AB3972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84998" name="Rectangle 6">
            <a:extLst>
              <a:ext uri="{FF2B5EF4-FFF2-40B4-BE49-F238E27FC236}">
                <a16:creationId xmlns:a16="http://schemas.microsoft.com/office/drawing/2014/main" id="{314EA9D2-C9AE-6642-AC15-152C86C29A8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E3A84B0-B62C-9B47-A4F1-C9E24C74E7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464" r:id="rId1"/>
    <p:sldLayoutId id="2147487465" r:id="rId2"/>
    <p:sldLayoutId id="2147487466" r:id="rId3"/>
    <p:sldLayoutId id="2147487467" r:id="rId4"/>
    <p:sldLayoutId id="2147487468" r:id="rId5"/>
    <p:sldLayoutId id="2147487469" r:id="rId6"/>
    <p:sldLayoutId id="2147487470" r:id="rId7"/>
    <p:sldLayoutId id="2147487471" r:id="rId8"/>
    <p:sldLayoutId id="2147487472" r:id="rId9"/>
    <p:sldLayoutId id="2147487473" r:id="rId10"/>
    <p:sldLayoutId id="2147487474" r:id="rId11"/>
  </p:sldLayoutIdLst>
  <p:transition spd="med" advClick="0" advTm="10000">
    <p:fade/>
  </p:transition>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pic>
        <p:nvPicPr>
          <p:cNvPr id="8" name="Picture 7" descr="logo washout.jpg">
            <a:extLst>
              <a:ext uri="{FF2B5EF4-FFF2-40B4-BE49-F238E27FC236}">
                <a16:creationId xmlns:a16="http://schemas.microsoft.com/office/drawing/2014/main" id="{1756C3C5-0E1F-C54A-82C6-C5E5176ED5DC}"/>
              </a:ext>
            </a:extLst>
          </p:cNvPr>
          <p:cNvPicPr>
            <a:picLocks noChangeAspect="1"/>
          </p:cNvPicPr>
          <p:nvPr/>
        </p:nvPicPr>
        <p:blipFill>
          <a:blip r:embed="rId14">
            <a:duotone>
              <a:schemeClr val="accent5">
                <a:shade val="45000"/>
                <a:satMod val="135000"/>
              </a:schemeClr>
              <a:prstClr val="white"/>
            </a:duotone>
          </a:blip>
          <a:stretch>
            <a:fillRect/>
          </a:stretch>
        </p:blipFill>
        <p:spPr>
          <a:xfrm>
            <a:off x="7912100" y="6251641"/>
            <a:ext cx="1231900" cy="603117"/>
          </a:xfrm>
          <a:prstGeom prst="rect">
            <a:avLst/>
          </a:prstGeom>
        </p:spPr>
      </p:pic>
      <p:sp>
        <p:nvSpPr>
          <p:cNvPr id="52227" name="Arc 2">
            <a:extLst>
              <a:ext uri="{FF2B5EF4-FFF2-40B4-BE49-F238E27FC236}">
                <a16:creationId xmlns:a16="http://schemas.microsoft.com/office/drawing/2014/main" id="{1DD46EDF-7054-0E46-B4C5-58B351F0BA67}"/>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52228" name="Rectangle 3">
            <a:extLst>
              <a:ext uri="{FF2B5EF4-FFF2-40B4-BE49-F238E27FC236}">
                <a16:creationId xmlns:a16="http://schemas.microsoft.com/office/drawing/2014/main" id="{A28D7FD6-136F-844A-8D1A-537F9D93591C}"/>
              </a:ext>
            </a:extLst>
          </p:cNvPr>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a:t>Click to edit Master title style</a:t>
            </a:r>
          </a:p>
        </p:txBody>
      </p:sp>
      <p:sp>
        <p:nvSpPr>
          <p:cNvPr id="52229" name="Rectangle 4">
            <a:extLst>
              <a:ext uri="{FF2B5EF4-FFF2-40B4-BE49-F238E27FC236}">
                <a16:creationId xmlns:a16="http://schemas.microsoft.com/office/drawing/2014/main" id="{1BC85C22-6435-C542-B70A-A32A27AA055B}"/>
              </a:ext>
            </a:extLst>
          </p:cNvPr>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8613" name="Rectangle 5">
            <a:extLst>
              <a:ext uri="{FF2B5EF4-FFF2-40B4-BE49-F238E27FC236}">
                <a16:creationId xmlns:a16="http://schemas.microsoft.com/office/drawing/2014/main" id="{87D56B1B-3355-0A4E-91C6-E21AD4AEDAC4}"/>
              </a:ext>
            </a:extLst>
          </p:cNvPr>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hangingPunct="1">
              <a:defRPr sz="1400">
                <a:latin typeface="Calibri" charset="0"/>
                <a:ea typeface="ＭＳ Ｐゴシック" charset="-128"/>
              </a:defRPr>
            </a:lvl1pPr>
          </a:lstStyle>
          <a:p>
            <a:pPr>
              <a:defRPr/>
            </a:pPr>
            <a:endParaRPr lang="en-US" altLang="en-US"/>
          </a:p>
        </p:txBody>
      </p:sp>
      <p:sp>
        <p:nvSpPr>
          <p:cNvPr id="68614" name="Rectangle 6">
            <a:extLst>
              <a:ext uri="{FF2B5EF4-FFF2-40B4-BE49-F238E27FC236}">
                <a16:creationId xmlns:a16="http://schemas.microsoft.com/office/drawing/2014/main" id="{DC6A510E-A5BE-A640-BBC0-DDB59DB4A921}"/>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68615" name="Rectangle 7">
            <a:extLst>
              <a:ext uri="{FF2B5EF4-FFF2-40B4-BE49-F238E27FC236}">
                <a16:creationId xmlns:a16="http://schemas.microsoft.com/office/drawing/2014/main" id="{4F9C1E9A-85FA-A34A-9CBB-B9FA9FFC81B7}"/>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pPr>
              <a:defRPr/>
            </a:pPr>
            <a:fld id="{EC797089-DCE4-BF43-826B-007A9707797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21" r:id="rId1"/>
    <p:sldLayoutId id="2147487475" r:id="rId2"/>
    <p:sldLayoutId id="2147487476" r:id="rId3"/>
    <p:sldLayoutId id="2147487477" r:id="rId4"/>
    <p:sldLayoutId id="2147487478" r:id="rId5"/>
    <p:sldLayoutId id="2147487522" r:id="rId6"/>
    <p:sldLayoutId id="2147487479" r:id="rId7"/>
    <p:sldLayoutId id="2147487480" r:id="rId8"/>
    <p:sldLayoutId id="2147487481" r:id="rId9"/>
    <p:sldLayoutId id="2147487482" r:id="rId10"/>
    <p:sldLayoutId id="2147487483" r:id="rId11"/>
    <p:sldLayoutId id="2147487484" r:id="rId12"/>
  </p:sldLayoutIdLst>
  <p:transition spd="med" advClick="0" advTm="10000">
    <p:fade/>
  </p:transition>
  <p:hf hdr="0" ftr="0" dt="0"/>
  <p:txStyles>
    <p:titleStyle>
      <a:lvl1pPr algn="l" rtl="0" eaLnBrk="0" fontAlgn="base" hangingPunct="0">
        <a:lnSpc>
          <a:spcPct val="70000"/>
        </a:lnSpc>
        <a:spcBef>
          <a:spcPct val="0"/>
        </a:spcBef>
        <a:spcAft>
          <a:spcPct val="0"/>
        </a:spcAft>
        <a:defRPr sz="4800" b="1">
          <a:solidFill>
            <a:schemeClr val="tx2"/>
          </a:solidFill>
          <a:latin typeface="+mj-lt"/>
          <a:ea typeface="ＭＳ Ｐゴシック" charset="0"/>
          <a:cs typeface="ＭＳ Ｐゴシック" charset="0"/>
        </a:defRPr>
      </a:lvl1pPr>
      <a:lvl2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2pPr>
      <a:lvl3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3pPr>
      <a:lvl4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4pPr>
      <a:lvl5pPr algn="l" rtl="0" eaLnBrk="0" fontAlgn="base" hangingPunct="0">
        <a:lnSpc>
          <a:spcPct val="70000"/>
        </a:lnSpc>
        <a:spcBef>
          <a:spcPct val="0"/>
        </a:spcBef>
        <a:spcAft>
          <a:spcPct val="0"/>
        </a:spcAft>
        <a:defRPr sz="4800" b="1">
          <a:solidFill>
            <a:schemeClr val="tx2"/>
          </a:solidFill>
          <a:latin typeface="Arial Narrow" pitchFamily="34" charset="0"/>
          <a:ea typeface="ＭＳ Ｐゴシック" charset="0"/>
          <a:cs typeface="ＭＳ Ｐゴシック" charset="0"/>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C525DEF-8628-FC46-84F5-5F239518FD6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5539" name="Rectangle 3">
            <a:extLst>
              <a:ext uri="{FF2B5EF4-FFF2-40B4-BE49-F238E27FC236}">
                <a16:creationId xmlns:a16="http://schemas.microsoft.com/office/drawing/2014/main" id="{EC32CD5F-97F6-AC49-826A-7D2C4FDB0E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4996" name="Rectangle 4">
            <a:extLst>
              <a:ext uri="{FF2B5EF4-FFF2-40B4-BE49-F238E27FC236}">
                <a16:creationId xmlns:a16="http://schemas.microsoft.com/office/drawing/2014/main" id="{2F400A05-47DB-7447-A5DC-1FF207570BE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charset="0"/>
                <a:ea typeface="ＭＳ Ｐゴシック" charset="0"/>
                <a:cs typeface="ＭＳ Ｐゴシック" charset="0"/>
              </a:defRPr>
            </a:lvl1pPr>
          </a:lstStyle>
          <a:p>
            <a:pPr>
              <a:defRPr/>
            </a:pPr>
            <a:endParaRPr lang="en-US"/>
          </a:p>
        </p:txBody>
      </p:sp>
      <p:sp>
        <p:nvSpPr>
          <p:cNvPr id="84997" name="Rectangle 5">
            <a:extLst>
              <a:ext uri="{FF2B5EF4-FFF2-40B4-BE49-F238E27FC236}">
                <a16:creationId xmlns:a16="http://schemas.microsoft.com/office/drawing/2014/main" id="{730CAD65-53BD-9644-B316-AD75B79423F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84998" name="Rectangle 6">
            <a:extLst>
              <a:ext uri="{FF2B5EF4-FFF2-40B4-BE49-F238E27FC236}">
                <a16:creationId xmlns:a16="http://schemas.microsoft.com/office/drawing/2014/main" id="{44F99FCD-9E27-3C43-B4F1-B5886038AEC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77C4FE-8282-E24B-802C-948A254703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485" r:id="rId1"/>
    <p:sldLayoutId id="2147487486" r:id="rId2"/>
    <p:sldLayoutId id="2147487487" r:id="rId3"/>
    <p:sldLayoutId id="2147487488" r:id="rId4"/>
    <p:sldLayoutId id="2147487489" r:id="rId5"/>
    <p:sldLayoutId id="2147487490" r:id="rId6"/>
    <p:sldLayoutId id="2147487491" r:id="rId7"/>
    <p:sldLayoutId id="2147487492" r:id="rId8"/>
    <p:sldLayoutId id="2147487493" r:id="rId9"/>
    <p:sldLayoutId id="2147487494" r:id="rId10"/>
    <p:sldLayoutId id="2147487495" r:id="rId11"/>
  </p:sldLayoutIdLst>
  <p:transition spd="med" advClick="0" advTm="10000">
    <p:fade/>
  </p:transition>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pic>
        <p:nvPicPr>
          <p:cNvPr id="8" name="Picture 7" descr="logo washout.jpg">
            <a:extLst>
              <a:ext uri="{FF2B5EF4-FFF2-40B4-BE49-F238E27FC236}">
                <a16:creationId xmlns:a16="http://schemas.microsoft.com/office/drawing/2014/main" id="{1F14CF2A-3029-4441-91B8-001F69FE970A}"/>
              </a:ext>
            </a:extLst>
          </p:cNvPr>
          <p:cNvPicPr>
            <a:picLocks noChangeAspect="1"/>
          </p:cNvPicPr>
          <p:nvPr/>
        </p:nvPicPr>
        <p:blipFill>
          <a:blip r:embed="rId14">
            <a:duotone>
              <a:schemeClr val="accent5">
                <a:shade val="45000"/>
                <a:satMod val="135000"/>
              </a:schemeClr>
              <a:prstClr val="white"/>
            </a:duotone>
          </a:blip>
          <a:stretch>
            <a:fillRect/>
          </a:stretch>
        </p:blipFill>
        <p:spPr>
          <a:xfrm>
            <a:off x="7912100" y="6251641"/>
            <a:ext cx="1231900" cy="603117"/>
          </a:xfrm>
          <a:prstGeom prst="rect">
            <a:avLst/>
          </a:prstGeom>
        </p:spPr>
      </p:pic>
      <p:sp>
        <p:nvSpPr>
          <p:cNvPr id="77827" name="Arc 2">
            <a:extLst>
              <a:ext uri="{FF2B5EF4-FFF2-40B4-BE49-F238E27FC236}">
                <a16:creationId xmlns:a16="http://schemas.microsoft.com/office/drawing/2014/main" id="{9CE38264-8A30-DB45-9E61-9B06A3E9AB0F}"/>
              </a:ext>
            </a:extLst>
          </p:cNvPr>
          <p:cNvSpPr>
            <a:spLocks/>
          </p:cNvSpPr>
          <p:nvPr/>
        </p:nvSpPr>
        <p:spPr bwMode="auto">
          <a:xfrm>
            <a:off x="0" y="842963"/>
            <a:ext cx="2897188" cy="601503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77828" name="Rectangle 3">
            <a:extLst>
              <a:ext uri="{FF2B5EF4-FFF2-40B4-BE49-F238E27FC236}">
                <a16:creationId xmlns:a16="http://schemas.microsoft.com/office/drawing/2014/main" id="{12ADDC37-C37C-F841-B752-B5665CE01923}"/>
              </a:ext>
            </a:extLst>
          </p:cNvPr>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US" altLang="en-US"/>
              <a:t>Click to edit Master title style</a:t>
            </a:r>
          </a:p>
        </p:txBody>
      </p:sp>
      <p:sp>
        <p:nvSpPr>
          <p:cNvPr id="77829" name="Rectangle 4">
            <a:extLst>
              <a:ext uri="{FF2B5EF4-FFF2-40B4-BE49-F238E27FC236}">
                <a16:creationId xmlns:a16="http://schemas.microsoft.com/office/drawing/2014/main" id="{672062B8-7474-4B42-BA73-FA7BC8CB448E}"/>
              </a:ext>
            </a:extLst>
          </p:cNvPr>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8613" name="Rectangle 5">
            <a:extLst>
              <a:ext uri="{FF2B5EF4-FFF2-40B4-BE49-F238E27FC236}">
                <a16:creationId xmlns:a16="http://schemas.microsoft.com/office/drawing/2014/main" id="{56FD7F2D-FAF3-0B48-9403-3AB0E18317B7}"/>
              </a:ext>
            </a:extLst>
          </p:cNvPr>
          <p:cNvSpPr>
            <a:spLocks noGrp="1" noChangeArrowheads="1"/>
          </p:cNvSpPr>
          <p:nvPr>
            <p:ph type="dt" sz="half" idx="2"/>
          </p:nvPr>
        </p:nvSpPr>
        <p:spPr bwMode="auto">
          <a:xfrm>
            <a:off x="304800" y="6248400"/>
            <a:ext cx="19050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eaLnBrk="1" hangingPunct="1">
              <a:defRPr sz="1400">
                <a:latin typeface="Calibri" charset="0"/>
                <a:ea typeface="ＭＳ Ｐゴシック" charset="-128"/>
              </a:defRPr>
            </a:lvl1pPr>
          </a:lstStyle>
          <a:p>
            <a:pPr>
              <a:defRPr/>
            </a:pPr>
            <a:endParaRPr lang="en-US" altLang="en-US"/>
          </a:p>
        </p:txBody>
      </p:sp>
      <p:sp>
        <p:nvSpPr>
          <p:cNvPr id="68614" name="Rectangle 6">
            <a:extLst>
              <a:ext uri="{FF2B5EF4-FFF2-40B4-BE49-F238E27FC236}">
                <a16:creationId xmlns:a16="http://schemas.microsoft.com/office/drawing/2014/main" id="{810F3E96-52A2-DD44-9653-EE02BF45E193}"/>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68615" name="Rectangle 7">
            <a:extLst>
              <a:ext uri="{FF2B5EF4-FFF2-40B4-BE49-F238E27FC236}">
                <a16:creationId xmlns:a16="http://schemas.microsoft.com/office/drawing/2014/main" id="{FDDF66B4-B284-C248-BF1E-F897ED5EC170}"/>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1" hangingPunct="1">
              <a:defRPr sz="1400"/>
            </a:lvl1pPr>
          </a:lstStyle>
          <a:p>
            <a:pPr>
              <a:defRPr/>
            </a:pPr>
            <a:fld id="{609D33F9-B332-A249-A3D2-FCA4D9B851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23" r:id="rId1"/>
    <p:sldLayoutId id="2147487496" r:id="rId2"/>
    <p:sldLayoutId id="2147487497" r:id="rId3"/>
    <p:sldLayoutId id="2147487498" r:id="rId4"/>
    <p:sldLayoutId id="2147487499" r:id="rId5"/>
    <p:sldLayoutId id="2147487524" r:id="rId6"/>
    <p:sldLayoutId id="2147487500" r:id="rId7"/>
    <p:sldLayoutId id="2147487501" r:id="rId8"/>
    <p:sldLayoutId id="2147487502" r:id="rId9"/>
    <p:sldLayoutId id="2147487503" r:id="rId10"/>
    <p:sldLayoutId id="2147487504" r:id="rId11"/>
    <p:sldLayoutId id="2147487505" r:id="rId12"/>
  </p:sldLayoutIdLst>
  <p:transition spd="med" advClick="0" advTm="10000">
    <p:fade/>
  </p:transition>
  <p:hf hdr="0" ftr="0" dt="0"/>
  <p:txStyles>
    <p:titleStyle>
      <a:lvl1pPr algn="l" rtl="0" eaLnBrk="0" fontAlgn="base" hangingPunct="0">
        <a:lnSpc>
          <a:spcPct val="70000"/>
        </a:lnSpc>
        <a:spcBef>
          <a:spcPct val="0"/>
        </a:spcBef>
        <a:spcAft>
          <a:spcPct val="0"/>
        </a:spcAft>
        <a:defRPr sz="4800" b="1">
          <a:solidFill>
            <a:schemeClr val="tx2"/>
          </a:solidFill>
          <a:latin typeface="+mj-lt"/>
          <a:ea typeface="ＭＳ Ｐゴシック" charset="0"/>
          <a:cs typeface="ＭＳ Ｐゴシック" charset="0"/>
        </a:defRPr>
      </a:lvl1pPr>
      <a:lvl2pPr algn="l" rtl="0" eaLnBrk="0" fontAlgn="base" hangingPunct="0">
        <a:lnSpc>
          <a:spcPct val="70000"/>
        </a:lnSpc>
        <a:spcBef>
          <a:spcPct val="0"/>
        </a:spcBef>
        <a:spcAft>
          <a:spcPct val="0"/>
        </a:spcAft>
        <a:defRPr sz="4800" b="1">
          <a:solidFill>
            <a:schemeClr val="tx2"/>
          </a:solidFill>
          <a:latin typeface="Arial" charset="0"/>
          <a:ea typeface="ＭＳ Ｐゴシック" charset="0"/>
          <a:cs typeface="ＭＳ Ｐゴシック" charset="0"/>
        </a:defRPr>
      </a:lvl2pPr>
      <a:lvl3pPr algn="l" rtl="0" eaLnBrk="0" fontAlgn="base" hangingPunct="0">
        <a:lnSpc>
          <a:spcPct val="70000"/>
        </a:lnSpc>
        <a:spcBef>
          <a:spcPct val="0"/>
        </a:spcBef>
        <a:spcAft>
          <a:spcPct val="0"/>
        </a:spcAft>
        <a:defRPr sz="4800" b="1">
          <a:solidFill>
            <a:schemeClr val="tx2"/>
          </a:solidFill>
          <a:latin typeface="Arial" charset="0"/>
          <a:ea typeface="ＭＳ Ｐゴシック" charset="0"/>
          <a:cs typeface="ＭＳ Ｐゴシック" charset="0"/>
        </a:defRPr>
      </a:lvl3pPr>
      <a:lvl4pPr algn="l" rtl="0" eaLnBrk="0" fontAlgn="base" hangingPunct="0">
        <a:lnSpc>
          <a:spcPct val="70000"/>
        </a:lnSpc>
        <a:spcBef>
          <a:spcPct val="0"/>
        </a:spcBef>
        <a:spcAft>
          <a:spcPct val="0"/>
        </a:spcAft>
        <a:defRPr sz="4800" b="1">
          <a:solidFill>
            <a:schemeClr val="tx2"/>
          </a:solidFill>
          <a:latin typeface="Arial" charset="0"/>
          <a:ea typeface="ＭＳ Ｐゴシック" charset="0"/>
          <a:cs typeface="ＭＳ Ｐゴシック" charset="0"/>
        </a:defRPr>
      </a:lvl4pPr>
      <a:lvl5pPr algn="l" rtl="0" eaLnBrk="0" fontAlgn="base" hangingPunct="0">
        <a:lnSpc>
          <a:spcPct val="70000"/>
        </a:lnSpc>
        <a:spcBef>
          <a:spcPct val="0"/>
        </a:spcBef>
        <a:spcAft>
          <a:spcPct val="0"/>
        </a:spcAft>
        <a:defRPr sz="4800" b="1">
          <a:solidFill>
            <a:schemeClr val="tx2"/>
          </a:solidFill>
          <a:latin typeface="Arial" charset="0"/>
          <a:ea typeface="ＭＳ Ｐゴシック" charset="0"/>
          <a:cs typeface="ＭＳ Ｐゴシック" charset="0"/>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C4F0FF"/>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459F7072-F51D-4846-8811-02AC3B5F96D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1139" name="Rectangle 3">
            <a:extLst>
              <a:ext uri="{FF2B5EF4-FFF2-40B4-BE49-F238E27FC236}">
                <a16:creationId xmlns:a16="http://schemas.microsoft.com/office/drawing/2014/main" id="{73F5DEEE-0866-0946-9186-199D44E10D8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4996" name="Rectangle 4">
            <a:extLst>
              <a:ext uri="{FF2B5EF4-FFF2-40B4-BE49-F238E27FC236}">
                <a16:creationId xmlns:a16="http://schemas.microsoft.com/office/drawing/2014/main" id="{C89CA7CF-86A1-3E48-BFE7-69144209500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charset="0"/>
                <a:ea typeface="ＭＳ Ｐゴシック" charset="0"/>
                <a:cs typeface="ＭＳ Ｐゴシック" charset="0"/>
              </a:defRPr>
            </a:lvl1pPr>
          </a:lstStyle>
          <a:p>
            <a:pPr>
              <a:defRPr/>
            </a:pPr>
            <a:endParaRPr lang="en-US"/>
          </a:p>
        </p:txBody>
      </p:sp>
      <p:sp>
        <p:nvSpPr>
          <p:cNvPr id="84997" name="Rectangle 5">
            <a:extLst>
              <a:ext uri="{FF2B5EF4-FFF2-40B4-BE49-F238E27FC236}">
                <a16:creationId xmlns:a16="http://schemas.microsoft.com/office/drawing/2014/main" id="{3DAD6D8D-54AF-074B-83EF-4B9E8BD5701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charset="0"/>
                <a:ea typeface="ＭＳ Ｐゴシック" charset="0"/>
                <a:cs typeface="ＭＳ Ｐゴシック" charset="0"/>
              </a:defRPr>
            </a:lvl1pPr>
          </a:lstStyle>
          <a:p>
            <a:pPr>
              <a:defRPr/>
            </a:pPr>
            <a:endParaRPr lang="en-US"/>
          </a:p>
        </p:txBody>
      </p:sp>
      <p:sp>
        <p:nvSpPr>
          <p:cNvPr id="84998" name="Rectangle 6">
            <a:extLst>
              <a:ext uri="{FF2B5EF4-FFF2-40B4-BE49-F238E27FC236}">
                <a16:creationId xmlns:a16="http://schemas.microsoft.com/office/drawing/2014/main" id="{BCE4184B-5866-9044-8293-07EF0F13576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68A2A7-D07C-6542-8FD0-558D7C160D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06" r:id="rId1"/>
    <p:sldLayoutId id="2147487507" r:id="rId2"/>
    <p:sldLayoutId id="2147487508" r:id="rId3"/>
    <p:sldLayoutId id="2147487509" r:id="rId4"/>
    <p:sldLayoutId id="2147487510" r:id="rId5"/>
    <p:sldLayoutId id="2147487511" r:id="rId6"/>
    <p:sldLayoutId id="2147487512" r:id="rId7"/>
    <p:sldLayoutId id="2147487513" r:id="rId8"/>
    <p:sldLayoutId id="2147487514" r:id="rId9"/>
    <p:sldLayoutId id="2147487515" r:id="rId10"/>
    <p:sldLayoutId id="2147487516" r:id="rId11"/>
  </p:sldLayoutIdLst>
  <p:transition spd="med" advClick="0" advTm="10000">
    <p:fade/>
  </p:transition>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Title Placeholder 1">
            <a:extLst>
              <a:ext uri="{FF2B5EF4-FFF2-40B4-BE49-F238E27FC236}">
                <a16:creationId xmlns:a16="http://schemas.microsoft.com/office/drawing/2014/main" id="{562ABA19-90F5-784B-9AFC-2A539DA4001F}"/>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427" name="Text Placeholder 2">
            <a:extLst>
              <a:ext uri="{FF2B5EF4-FFF2-40B4-BE49-F238E27FC236}">
                <a16:creationId xmlns:a16="http://schemas.microsoft.com/office/drawing/2014/main" id="{34707659-EE5B-2B4E-B889-BDB5C081960A}"/>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A882618-9889-4042-B040-7663484999E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BB2C8BF4-F135-044D-9B4E-64D537249F1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F12DCEF-77FA-D14F-96A0-5EC999548305}"/>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a:defRPr/>
            </a:pPr>
            <a:fld id="{59CB988B-6F4E-214F-9757-8E85246353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525" r:id="rId1"/>
    <p:sldLayoutId id="2147487526" r:id="rId2"/>
    <p:sldLayoutId id="2147487527" r:id="rId3"/>
    <p:sldLayoutId id="2147487528" r:id="rId4"/>
    <p:sldLayoutId id="2147487529" r:id="rId5"/>
    <p:sldLayoutId id="2147487530" r:id="rId6"/>
    <p:sldLayoutId id="2147487531" r:id="rId7"/>
    <p:sldLayoutId id="2147487532" r:id="rId8"/>
    <p:sldLayoutId id="2147487533" r:id="rId9"/>
    <p:sldLayoutId id="2147487534" r:id="rId10"/>
    <p:sldLayoutId id="2147487535" r:id="rId11"/>
  </p:sldLayoutIdLst>
  <p:transition spd="med">
    <p:fade/>
  </p:transition>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padacenter.org/" TargetMode="External"/><Relationship Id="rId2" Type="http://schemas.openxmlformats.org/officeDocument/2006/relationships/image" Target="../media/image3.png"/><Relationship Id="rId1" Type="http://schemas.openxmlformats.org/officeDocument/2006/relationships/slideLayout" Target="../slideLayouts/slideLayout93.xml"/><Relationship Id="rId4" Type="http://schemas.openxmlformats.org/officeDocument/2006/relationships/hyperlink" Target="mailto:adacenter@missouri.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6.xml.rels><?xml version="1.0" encoding="UTF-8" standalone="yes"?>
<Relationships xmlns="http://schemas.openxmlformats.org/package/2006/relationships"><Relationship Id="rId3" Type="http://schemas.openxmlformats.org/officeDocument/2006/relationships/hyperlink" Target="mailto:adacenter@missouri.edu" TargetMode="External"/><Relationship Id="rId2" Type="http://schemas.openxmlformats.org/officeDocument/2006/relationships/hyperlink" Target="http://www.gpadacenter.org/" TargetMode="External"/><Relationship Id="rId1" Type="http://schemas.openxmlformats.org/officeDocument/2006/relationships/slideLayout" Target="../slideLayouts/slideLayout93.xml"/><Relationship Id="rId5" Type="http://schemas.openxmlformats.org/officeDocument/2006/relationships/hyperlink" Target="http://www.adata.org/"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9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883FD7-7FD4-6445-9899-0DE1826257C9}"/>
              </a:ext>
            </a:extLst>
          </p:cNvPr>
          <p:cNvSpPr>
            <a:spLocks noGrp="1"/>
          </p:cNvSpPr>
          <p:nvPr>
            <p:ph type="sldNum" sz="quarter" idx="12"/>
          </p:nvPr>
        </p:nvSpPr>
        <p:spPr/>
        <p:txBody>
          <a:bodyPr/>
          <a:lstStyle/>
          <a:p>
            <a:pPr>
              <a:defRPr/>
            </a:pPr>
            <a:fld id="{02CAD058-4F66-FF46-A39F-399ADD4127F3}" type="slidenum">
              <a:rPr lang="en-US" altLang="en-US" smtClean="0"/>
              <a:pPr>
                <a:defRPr/>
              </a:pPr>
              <a:t>1</a:t>
            </a:fld>
            <a:endParaRPr lang="en-US" altLang="en-US"/>
          </a:p>
        </p:txBody>
      </p:sp>
      <p:pic>
        <p:nvPicPr>
          <p:cNvPr id="116737" name="Picture 6" descr="Great Plains ADA Center">
            <a:extLst>
              <a:ext uri="{FF2B5EF4-FFF2-40B4-BE49-F238E27FC236}">
                <a16:creationId xmlns:a16="http://schemas.microsoft.com/office/drawing/2014/main" id="{AA760943-3BFD-D749-9040-72BE7ED1A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569419"/>
            <a:ext cx="407352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33">
            <a:extLst>
              <a:ext uri="{FF2B5EF4-FFF2-40B4-BE49-F238E27FC236}">
                <a16:creationId xmlns:a16="http://schemas.microsoft.com/office/drawing/2014/main" id="{BDBD0F28-F2A1-3141-BF79-B41C2CE6FA9E}"/>
              </a:ext>
              <a:ext uri="{C183D7F6-B498-43B3-948B-1728B52AA6E4}">
                <adec:decorative xmlns:adec="http://schemas.microsoft.com/office/drawing/2017/decorative" val="1"/>
              </a:ext>
            </a:extLst>
          </p:cNvPr>
          <p:cNvSpPr/>
          <p:nvPr/>
        </p:nvSpPr>
        <p:spPr>
          <a:xfrm>
            <a:off x="1882610" y="2314444"/>
            <a:ext cx="5378779" cy="457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738" name="Subtitle 4">
            <a:extLst>
              <a:ext uri="{FF2B5EF4-FFF2-40B4-BE49-F238E27FC236}">
                <a16:creationId xmlns:a16="http://schemas.microsoft.com/office/drawing/2014/main" id="{A089FC3A-897C-F645-85D8-40A3A40CE76E}"/>
              </a:ext>
            </a:extLst>
          </p:cNvPr>
          <p:cNvSpPr>
            <a:spLocks noGrp="1" noChangeArrowheads="1"/>
          </p:cNvSpPr>
          <p:nvPr>
            <p:ph type="subTitle" idx="1"/>
          </p:nvPr>
        </p:nvSpPr>
        <p:spPr>
          <a:xfrm>
            <a:off x="2489199" y="1649915"/>
            <a:ext cx="4165600" cy="687388"/>
          </a:xfrm>
        </p:spPr>
        <p:txBody>
          <a:bodyPr/>
          <a:lstStyle/>
          <a:p>
            <a:r>
              <a:rPr lang="en-US" altLang="en-US" sz="1500" dirty="0"/>
              <a:t>Serving Iowa, Kansas, Missouri, &amp; Nebraska</a:t>
            </a:r>
          </a:p>
          <a:p>
            <a:r>
              <a:rPr lang="en-US" altLang="en-US" sz="1500" dirty="0"/>
              <a:t>A member of the ADA National Network</a:t>
            </a:r>
          </a:p>
        </p:txBody>
      </p:sp>
      <p:sp>
        <p:nvSpPr>
          <p:cNvPr id="4" name="Title 3">
            <a:extLst>
              <a:ext uri="{FF2B5EF4-FFF2-40B4-BE49-F238E27FC236}">
                <a16:creationId xmlns:a16="http://schemas.microsoft.com/office/drawing/2014/main" id="{F81EADD0-5742-DC41-9AD8-67B01A0B1660}"/>
              </a:ext>
            </a:extLst>
          </p:cNvPr>
          <p:cNvSpPr>
            <a:spLocks noGrp="1"/>
          </p:cNvSpPr>
          <p:nvPr>
            <p:ph type="ctrTitle"/>
          </p:nvPr>
        </p:nvSpPr>
        <p:spPr>
          <a:xfrm>
            <a:off x="1585802" y="2690471"/>
            <a:ext cx="6338998" cy="3391339"/>
          </a:xfrm>
        </p:spPr>
        <p:txBody>
          <a:bodyPr rtlCol="0" anchor="t">
            <a:normAutofit fontScale="90000"/>
          </a:bodyPr>
          <a:lstStyle/>
          <a:p>
            <a:pPr fontAlgn="auto">
              <a:spcAft>
                <a:spcPts val="0"/>
              </a:spcAft>
              <a:defRPr/>
            </a:pPr>
            <a:r>
              <a:rPr lang="en-US" sz="2100" dirty="0"/>
              <a:t>This presentation is a product of the Great Plains ADA Center.</a:t>
            </a:r>
            <a:br>
              <a:rPr lang="en-US" sz="2100" dirty="0"/>
            </a:br>
            <a:br>
              <a:rPr lang="en-US" sz="2100" dirty="0"/>
            </a:br>
            <a:r>
              <a:rPr lang="en-US" sz="2100" dirty="0"/>
              <a:t>We provide information, training, and technical assistance on the Americans with Disabilities Act.</a:t>
            </a:r>
            <a:br>
              <a:rPr lang="en-US" sz="2100" dirty="0"/>
            </a:br>
            <a:br>
              <a:rPr lang="en-US" sz="2100" dirty="0"/>
            </a:br>
            <a:r>
              <a:rPr lang="en-US" sz="2100" dirty="0"/>
              <a:t>Learn more about our services at</a:t>
            </a:r>
            <a:br>
              <a:rPr lang="en-US" sz="2100" dirty="0"/>
            </a:br>
            <a:r>
              <a:rPr lang="en-US" sz="2100" dirty="0">
                <a:hlinkClick r:id="rId3"/>
              </a:rPr>
              <a:t>www.gpadacenter.org</a:t>
            </a:r>
            <a:br>
              <a:rPr lang="en-US" sz="2100" dirty="0"/>
            </a:br>
            <a:br>
              <a:rPr lang="en-US" sz="2100" dirty="0"/>
            </a:br>
            <a:r>
              <a:rPr lang="en-US" sz="2100" dirty="0"/>
              <a:t>Contact:</a:t>
            </a:r>
            <a:br>
              <a:rPr lang="en-US" sz="2100" dirty="0"/>
            </a:br>
            <a:r>
              <a:rPr lang="en-US" sz="2100" dirty="0">
                <a:hlinkClick r:id="rId4"/>
              </a:rPr>
              <a:t>adacenter@missouri.edu</a:t>
            </a:r>
            <a:br>
              <a:rPr lang="en-US" sz="2100" dirty="0"/>
            </a:br>
            <a:r>
              <a:rPr lang="en-US" sz="2100" dirty="0"/>
              <a:t>1-800-949-4232</a:t>
            </a:r>
            <a:br>
              <a:rPr lang="en-US" sz="2100" dirty="0"/>
            </a:br>
            <a:r>
              <a:rPr lang="en-US" sz="2100" dirty="0"/>
              <a:t>573-882-3600</a:t>
            </a:r>
            <a:br>
              <a:rPr lang="en-US" sz="2100" dirty="0"/>
            </a:br>
            <a:br>
              <a:rPr lang="en-US" sz="2100" dirty="0"/>
            </a:br>
            <a:endParaRPr lang="en-US" sz="21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905F66F-4B38-3244-A802-0EFB15CF7CE8}"/>
              </a:ext>
            </a:extLst>
          </p:cNvPr>
          <p:cNvSpPr>
            <a:spLocks noGrp="1"/>
          </p:cNvSpPr>
          <p:nvPr>
            <p:ph type="sldNum" sz="quarter" idx="12"/>
          </p:nvPr>
        </p:nvSpPr>
        <p:spPr/>
        <p:txBody>
          <a:bodyPr/>
          <a:lstStyle/>
          <a:p>
            <a:pPr>
              <a:defRPr/>
            </a:pPr>
            <a:fld id="{ED170EC8-29F2-234C-88FE-C5A69D135483}" type="slidenum">
              <a:rPr lang="en-US" altLang="en-US" smtClean="0"/>
              <a:pPr>
                <a:defRPr/>
              </a:pPr>
              <a:t>10</a:t>
            </a:fld>
            <a:endParaRPr lang="en-US" altLang="en-US"/>
          </a:p>
        </p:txBody>
      </p:sp>
      <p:sp>
        <p:nvSpPr>
          <p:cNvPr id="2" name="Title 1">
            <a:extLst>
              <a:ext uri="{FF2B5EF4-FFF2-40B4-BE49-F238E27FC236}">
                <a16:creationId xmlns:a16="http://schemas.microsoft.com/office/drawing/2014/main" id="{CF682831-260B-684B-B55E-0DBAEB6993DA}"/>
              </a:ext>
            </a:extLst>
          </p:cNvPr>
          <p:cNvSpPr>
            <a:spLocks noGrp="1"/>
          </p:cNvSpPr>
          <p:nvPr>
            <p:ph type="title"/>
          </p:nvPr>
        </p:nvSpPr>
        <p:spPr>
          <a:xfrm>
            <a:off x="765285" y="228463"/>
            <a:ext cx="7886700" cy="1053800"/>
          </a:xfrm>
        </p:spPr>
        <p:txBody>
          <a:bodyPr/>
          <a:lstStyle/>
          <a:p>
            <a:r>
              <a:rPr lang="en-US" sz="4000" b="1" dirty="0">
                <a:latin typeface="+mn-lt"/>
              </a:rPr>
              <a:t>Main Points</a:t>
            </a:r>
          </a:p>
        </p:txBody>
      </p:sp>
      <p:sp>
        <p:nvSpPr>
          <p:cNvPr id="14338" name="Content Placeholder 2">
            <a:extLst>
              <a:ext uri="{FF2B5EF4-FFF2-40B4-BE49-F238E27FC236}">
                <a16:creationId xmlns:a16="http://schemas.microsoft.com/office/drawing/2014/main" id="{E3447E81-DEB3-3846-8FC7-61244C9D4BAB}"/>
              </a:ext>
            </a:extLst>
          </p:cNvPr>
          <p:cNvSpPr>
            <a:spLocks noGrp="1"/>
          </p:cNvSpPr>
          <p:nvPr>
            <p:ph idx="1"/>
          </p:nvPr>
        </p:nvSpPr>
        <p:spPr/>
        <p:txBody>
          <a:bodyPr rtlCol="0">
            <a:normAutofit/>
          </a:bodyPr>
          <a:lstStyle/>
          <a:p>
            <a:pPr eaLnBrk="1" fontAlgn="auto" hangingPunct="1">
              <a:spcAft>
                <a:spcPts val="0"/>
              </a:spcAft>
              <a:buFont typeface="Wingdings" charset="2"/>
              <a:buChar char="ü"/>
              <a:defRPr/>
            </a:pPr>
            <a:r>
              <a:rPr lang="en-US" sz="2800" dirty="0">
                <a:solidFill>
                  <a:srgbClr val="000000"/>
                </a:solidFill>
              </a:rPr>
              <a:t>List physical requirements </a:t>
            </a:r>
            <a:r>
              <a:rPr lang="en-US" sz="2800" b="1" u="sng" dirty="0">
                <a:solidFill>
                  <a:srgbClr val="000000"/>
                </a:solidFill>
              </a:rPr>
              <a:t>only</a:t>
            </a:r>
            <a:r>
              <a:rPr lang="en-US" sz="2800" dirty="0">
                <a:solidFill>
                  <a:srgbClr val="000000"/>
                </a:solidFill>
              </a:rPr>
              <a:t> when necessary for the job.</a:t>
            </a:r>
          </a:p>
          <a:p>
            <a:pPr eaLnBrk="1" fontAlgn="auto" hangingPunct="1">
              <a:spcAft>
                <a:spcPts val="0"/>
              </a:spcAft>
              <a:buFont typeface="Wingdings" charset="2"/>
              <a:buChar char="ü"/>
              <a:defRPr/>
            </a:pPr>
            <a:endParaRPr lang="en-US" sz="2800" dirty="0">
              <a:solidFill>
                <a:srgbClr val="000000"/>
              </a:solidFill>
            </a:endParaRPr>
          </a:p>
          <a:p>
            <a:pPr eaLnBrk="1" fontAlgn="auto" hangingPunct="1">
              <a:spcAft>
                <a:spcPts val="0"/>
              </a:spcAft>
              <a:buFont typeface="Wingdings" charset="2"/>
              <a:buChar char="ü"/>
              <a:defRPr/>
            </a:pPr>
            <a:r>
              <a:rPr lang="en-US" sz="2800" dirty="0">
                <a:solidFill>
                  <a:srgbClr val="000000"/>
                </a:solidFill>
              </a:rPr>
              <a:t>Focus on what needs to be done, not how it is done.</a:t>
            </a:r>
          </a:p>
          <a:p>
            <a:pPr eaLnBrk="1" fontAlgn="auto" hangingPunct="1">
              <a:spcAft>
                <a:spcPts val="0"/>
              </a:spcAft>
              <a:buFont typeface="Wingdings" charset="2"/>
              <a:buChar char="ü"/>
              <a:defRPr/>
            </a:pPr>
            <a:endParaRPr lang="en-US" sz="2800" dirty="0">
              <a:solidFill>
                <a:srgbClr val="000000"/>
              </a:solidFill>
            </a:endParaRPr>
          </a:p>
          <a:p>
            <a:pPr eaLnBrk="1" fontAlgn="auto" hangingPunct="1">
              <a:spcAft>
                <a:spcPts val="0"/>
              </a:spcAft>
              <a:buFont typeface="Wingdings" charset="2"/>
              <a:buChar char="ü"/>
              <a:defRPr/>
            </a:pPr>
            <a:r>
              <a:rPr lang="en-US" sz="2800" dirty="0">
                <a:solidFill>
                  <a:srgbClr val="000000"/>
                </a:solidFill>
              </a:rPr>
              <a:t>Focus on the abilities and characteristics that are </a:t>
            </a:r>
            <a:r>
              <a:rPr lang="en-US" sz="2800" b="1" u="sng" dirty="0">
                <a:solidFill>
                  <a:srgbClr val="000000"/>
                </a:solidFill>
              </a:rPr>
              <a:t>needed</a:t>
            </a:r>
            <a:r>
              <a:rPr lang="en-US" sz="2800" dirty="0">
                <a:solidFill>
                  <a:srgbClr val="000000"/>
                </a:solidFill>
              </a:rPr>
              <a:t> for a job and you </a:t>
            </a:r>
            <a:r>
              <a:rPr lang="en-US" sz="2800" b="1" u="sng" dirty="0">
                <a:solidFill>
                  <a:srgbClr val="000000"/>
                </a:solidFill>
              </a:rPr>
              <a:t>really want </a:t>
            </a:r>
            <a:r>
              <a:rPr lang="en-US" sz="2800" dirty="0">
                <a:solidFill>
                  <a:srgbClr val="000000"/>
                </a:solidFill>
              </a:rPr>
              <a:t>in an employee.</a:t>
            </a:r>
          </a:p>
          <a:p>
            <a:pPr marL="0" indent="0" eaLnBrk="1" fontAlgn="auto" hangingPunct="1">
              <a:spcAft>
                <a:spcPts val="0"/>
              </a:spcAft>
              <a:buFont typeface="Arial" charset="0"/>
              <a:buNone/>
              <a:defRPr/>
            </a:pPr>
            <a:endParaRPr lang="en-US" dirty="0">
              <a:solidFill>
                <a:schemeClr val="tx1">
                  <a:lumMod val="65000"/>
                  <a:lumOff val="35000"/>
                </a:schemeClr>
              </a:solidFill>
            </a:endParaRPr>
          </a:p>
        </p:txBody>
      </p:sp>
      <p:sp>
        <p:nvSpPr>
          <p:cNvPr id="5" name="Rectangle 4">
            <a:extLst>
              <a:ext uri="{FF2B5EF4-FFF2-40B4-BE49-F238E27FC236}">
                <a16:creationId xmlns:a16="http://schemas.microsoft.com/office/drawing/2014/main" id="{B5E27784-EB6B-2943-BF38-BDA734F29F9E}"/>
              </a:ext>
              <a:ext uri="{C183D7F6-B498-43B3-948B-1728B52AA6E4}">
                <adec:decorative xmlns:adec="http://schemas.microsoft.com/office/drawing/2017/decorative" val="1"/>
              </a:ext>
            </a:extLst>
          </p:cNvPr>
          <p:cNvSpPr/>
          <p:nvPr/>
        </p:nvSpPr>
        <p:spPr>
          <a:xfrm>
            <a:off x="355381" y="0"/>
            <a:ext cx="227012" cy="685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FE45FC-A4C9-BF4D-BAA2-3B051E6A5EDC}"/>
              </a:ext>
            </a:extLst>
          </p:cNvPr>
          <p:cNvSpPr>
            <a:spLocks noGrp="1"/>
          </p:cNvSpPr>
          <p:nvPr>
            <p:ph type="sldNum" sz="quarter" idx="12"/>
          </p:nvPr>
        </p:nvSpPr>
        <p:spPr/>
        <p:txBody>
          <a:bodyPr/>
          <a:lstStyle/>
          <a:p>
            <a:pPr>
              <a:defRPr/>
            </a:pPr>
            <a:fld id="{ED170EC8-29F2-234C-88FE-C5A69D135483}" type="slidenum">
              <a:rPr lang="en-US" altLang="en-US" smtClean="0"/>
              <a:pPr>
                <a:defRPr/>
              </a:pPr>
              <a:t>11</a:t>
            </a:fld>
            <a:endParaRPr lang="en-US" altLang="en-US"/>
          </a:p>
        </p:txBody>
      </p:sp>
      <p:sp>
        <p:nvSpPr>
          <p:cNvPr id="2" name="Title 1">
            <a:extLst>
              <a:ext uri="{FF2B5EF4-FFF2-40B4-BE49-F238E27FC236}">
                <a16:creationId xmlns:a16="http://schemas.microsoft.com/office/drawing/2014/main" id="{BC730538-25E3-0843-B1E2-3B187924FC08}"/>
              </a:ext>
            </a:extLst>
          </p:cNvPr>
          <p:cNvSpPr>
            <a:spLocks noGrp="1"/>
          </p:cNvSpPr>
          <p:nvPr>
            <p:ph type="title"/>
          </p:nvPr>
        </p:nvSpPr>
        <p:spPr>
          <a:xfrm>
            <a:off x="0" y="0"/>
            <a:ext cx="9144000" cy="2132013"/>
          </a:xfrm>
          <a:solidFill>
            <a:srgbClr val="0070C0"/>
          </a:solidFill>
        </p:spPr>
        <p:txBody>
          <a:bodyPr/>
          <a:lstStyle/>
          <a:p>
            <a:br>
              <a:rPr lang="en-US" altLang="en-US" sz="3200" dirty="0">
                <a:solidFill>
                  <a:schemeClr val="bg1"/>
                </a:solidFill>
              </a:rPr>
            </a:br>
            <a:r>
              <a:rPr lang="en-US" altLang="en-US" sz="3200" dirty="0">
                <a:solidFill>
                  <a:schemeClr val="bg1"/>
                </a:solidFill>
              </a:rPr>
              <a:t>Employers Surveyed Reported that </a:t>
            </a:r>
            <a:br>
              <a:rPr lang="en-US" altLang="en-US" sz="3200" dirty="0">
                <a:solidFill>
                  <a:schemeClr val="bg1"/>
                </a:solidFill>
              </a:rPr>
            </a:br>
            <a:r>
              <a:rPr lang="en-US" altLang="en-US" sz="3200" dirty="0">
                <a:solidFill>
                  <a:schemeClr val="bg1"/>
                </a:solidFill>
              </a:rPr>
              <a:t>Personal Characteristics such as Dependability </a:t>
            </a:r>
            <a:br>
              <a:rPr lang="en-US" altLang="en-US" sz="3200" dirty="0">
                <a:solidFill>
                  <a:schemeClr val="bg1"/>
                </a:solidFill>
              </a:rPr>
            </a:br>
            <a:r>
              <a:rPr lang="en-US" altLang="en-US" sz="3200" dirty="0">
                <a:solidFill>
                  <a:schemeClr val="bg1"/>
                </a:solidFill>
              </a:rPr>
              <a:t>and Getting Along with Co-Workers Were Most Important to Them!  </a:t>
            </a:r>
            <a:br>
              <a:rPr lang="en-US" altLang="en-US" sz="3600" dirty="0">
                <a:solidFill>
                  <a:schemeClr val="bg1"/>
                </a:solidFill>
              </a:rPr>
            </a:br>
            <a:endParaRPr lang="en-US" dirty="0"/>
          </a:p>
        </p:txBody>
      </p:sp>
      <p:sp>
        <p:nvSpPr>
          <p:cNvPr id="130050" name="TextBox 3">
            <a:extLst>
              <a:ext uri="{FF2B5EF4-FFF2-40B4-BE49-F238E27FC236}">
                <a16:creationId xmlns:a16="http://schemas.microsoft.com/office/drawing/2014/main" id="{5298E349-D661-1F42-BF4D-7E660B0E5603}"/>
              </a:ext>
            </a:extLst>
          </p:cNvPr>
          <p:cNvSpPr txBox="1">
            <a:spLocks noChangeArrowheads="1"/>
          </p:cNvSpPr>
          <p:nvPr/>
        </p:nvSpPr>
        <p:spPr bwMode="auto">
          <a:xfrm>
            <a:off x="158750" y="2679700"/>
            <a:ext cx="5389563"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dirty="0"/>
              <a:t>Would you be willing to  train a new employee if they had the right personal characteristics for your business…</a:t>
            </a:r>
          </a:p>
        </p:txBody>
      </p:sp>
      <p:sp>
        <p:nvSpPr>
          <p:cNvPr id="130051" name="TextBox 4">
            <a:extLst>
              <a:ext uri="{FF2B5EF4-FFF2-40B4-BE49-F238E27FC236}">
                <a16:creationId xmlns:a16="http://schemas.microsoft.com/office/drawing/2014/main" id="{F6E9A1A2-0368-F447-8302-9D8076114F81}"/>
              </a:ext>
            </a:extLst>
          </p:cNvPr>
          <p:cNvSpPr txBox="1">
            <a:spLocks noChangeArrowheads="1"/>
          </p:cNvSpPr>
          <p:nvPr/>
        </p:nvSpPr>
        <p:spPr bwMode="auto">
          <a:xfrm>
            <a:off x="5337175" y="2679700"/>
            <a:ext cx="3113088" cy="1200150"/>
          </a:xfrm>
          <a:prstGeom prst="rect">
            <a:avLst/>
          </a:prstGeom>
          <a:solidFill>
            <a:schemeClr val="bg1">
              <a:lumMod val="95000"/>
            </a:schemeClr>
          </a:solidFill>
          <a:ln w="9525">
            <a:noFill/>
            <a:miter lim="800000"/>
            <a:headEnd/>
            <a:tailEnd/>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dirty="0"/>
              <a:t>instead of requiring years of experience or specific prior skills?</a:t>
            </a:r>
          </a:p>
        </p:txBody>
      </p:sp>
      <p:sp>
        <p:nvSpPr>
          <p:cNvPr id="130052" name="TextBox 5">
            <a:extLst>
              <a:ext uri="{FF2B5EF4-FFF2-40B4-BE49-F238E27FC236}">
                <a16:creationId xmlns:a16="http://schemas.microsoft.com/office/drawing/2014/main" id="{A863492D-7525-A94A-8F79-25F602E6645A}"/>
              </a:ext>
            </a:extLst>
          </p:cNvPr>
          <p:cNvSpPr txBox="1">
            <a:spLocks noChangeArrowheads="1"/>
          </p:cNvSpPr>
          <p:nvPr/>
        </p:nvSpPr>
        <p:spPr bwMode="auto">
          <a:xfrm>
            <a:off x="190500" y="4429125"/>
            <a:ext cx="5048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dirty="0"/>
              <a:t>Would you be willing to consider volunteer work or an internship as experience….</a:t>
            </a:r>
          </a:p>
        </p:txBody>
      </p:sp>
      <p:sp>
        <p:nvSpPr>
          <p:cNvPr id="130053" name="TextBox 6">
            <a:extLst>
              <a:ext uri="{FF2B5EF4-FFF2-40B4-BE49-F238E27FC236}">
                <a16:creationId xmlns:a16="http://schemas.microsoft.com/office/drawing/2014/main" id="{8064A9C9-4C60-8D42-849A-C56C8282CD36}"/>
              </a:ext>
            </a:extLst>
          </p:cNvPr>
          <p:cNvSpPr txBox="1">
            <a:spLocks noChangeArrowheads="1"/>
          </p:cNvSpPr>
          <p:nvPr/>
        </p:nvSpPr>
        <p:spPr bwMode="auto">
          <a:xfrm>
            <a:off x="5337175" y="4424363"/>
            <a:ext cx="3262313" cy="1568450"/>
          </a:xfrm>
          <a:prstGeom prst="rect">
            <a:avLst/>
          </a:prstGeom>
          <a:solidFill>
            <a:schemeClr val="bg1">
              <a:lumMod val="95000"/>
            </a:schemeClr>
          </a:solidFill>
          <a:ln w="9525">
            <a:noFill/>
            <a:miter lim="800000"/>
            <a:headEnd/>
            <a:tailEnd/>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400" dirty="0"/>
              <a:t>if a candidate has the hard skills you need and will be positive, energetic worker?</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9051-BDD4-DC4D-BB6D-B257BEF7ED6E}"/>
              </a:ext>
            </a:extLst>
          </p:cNvPr>
          <p:cNvSpPr>
            <a:spLocks noGrp="1"/>
          </p:cNvSpPr>
          <p:nvPr>
            <p:ph type="sldNum" sz="quarter" idx="12"/>
          </p:nvPr>
        </p:nvSpPr>
        <p:spPr/>
        <p:txBody>
          <a:bodyPr/>
          <a:lstStyle/>
          <a:p>
            <a:pPr>
              <a:defRPr/>
            </a:pPr>
            <a:fld id="{794FA9C7-3598-6746-8E6B-244804A1BAD3}" type="slidenum">
              <a:rPr lang="en-US" altLang="en-US" smtClean="0"/>
              <a:pPr>
                <a:defRPr/>
              </a:pPr>
              <a:t>12</a:t>
            </a:fld>
            <a:endParaRPr lang="en-US" altLang="en-US"/>
          </a:p>
        </p:txBody>
      </p:sp>
      <p:sp>
        <p:nvSpPr>
          <p:cNvPr id="131073" name="Title 3">
            <a:extLst>
              <a:ext uri="{FF2B5EF4-FFF2-40B4-BE49-F238E27FC236}">
                <a16:creationId xmlns:a16="http://schemas.microsoft.com/office/drawing/2014/main" id="{ED0AED89-DDF6-8944-A1C4-B16DDA84A6E9}"/>
              </a:ext>
            </a:extLst>
          </p:cNvPr>
          <p:cNvSpPr>
            <a:spLocks noGrp="1" noChangeArrowheads="1"/>
          </p:cNvSpPr>
          <p:nvPr>
            <p:ph type="title"/>
          </p:nvPr>
        </p:nvSpPr>
        <p:spPr>
          <a:xfrm>
            <a:off x="0" y="0"/>
            <a:ext cx="9144000" cy="1438275"/>
          </a:xfrm>
          <a:solidFill>
            <a:schemeClr val="accent5">
              <a:lumMod val="75000"/>
            </a:schemeClr>
          </a:solidFill>
        </p:spPr>
        <p:txBody>
          <a:bodyPr/>
          <a:lstStyle/>
          <a:p>
            <a:pPr eaLnBrk="1" hangingPunct="1"/>
            <a:r>
              <a:rPr lang="en-US" altLang="en-US" sz="3200" b="1" dirty="0">
                <a:solidFill>
                  <a:schemeClr val="bg1"/>
                </a:solidFill>
                <a:ea typeface="ＭＳ Ｐゴシック" panose="020B0600070205080204" pitchFamily="34" charset="-128"/>
              </a:rPr>
              <a:t>No Specific Information Is Required About </a:t>
            </a:r>
            <a:br>
              <a:rPr lang="en-US" altLang="en-US" sz="3200" b="1" dirty="0">
                <a:solidFill>
                  <a:schemeClr val="bg1"/>
                </a:solidFill>
                <a:ea typeface="ＭＳ Ｐゴシック" panose="020B0600070205080204" pitchFamily="34" charset="-128"/>
              </a:rPr>
            </a:br>
            <a:r>
              <a:rPr lang="en-US" altLang="en-US" sz="3200" b="1" dirty="0">
                <a:solidFill>
                  <a:schemeClr val="bg1"/>
                </a:solidFill>
                <a:ea typeface="ＭＳ Ｐゴシック" panose="020B0600070205080204" pitchFamily="34" charset="-128"/>
              </a:rPr>
              <a:t>The ADA On Announcements Or Applications</a:t>
            </a:r>
            <a:r>
              <a:rPr lang="en-US" altLang="en-US" sz="2400" b="1" dirty="0">
                <a:solidFill>
                  <a:schemeClr val="bg1"/>
                </a:solidFill>
                <a:ea typeface="ＭＳ Ｐゴシック" panose="020B0600070205080204" pitchFamily="34" charset="-128"/>
              </a:rPr>
              <a:t>.</a:t>
            </a:r>
          </a:p>
        </p:txBody>
      </p:sp>
      <p:sp>
        <p:nvSpPr>
          <p:cNvPr id="126978" name="TextBox 1">
            <a:extLst>
              <a:ext uri="{FF2B5EF4-FFF2-40B4-BE49-F238E27FC236}">
                <a16:creationId xmlns:a16="http://schemas.microsoft.com/office/drawing/2014/main" id="{C5F65C10-4622-A146-AC2C-CDD844F77294}"/>
              </a:ext>
            </a:extLst>
          </p:cNvPr>
          <p:cNvSpPr txBox="1">
            <a:spLocks noChangeArrowheads="1"/>
          </p:cNvSpPr>
          <p:nvPr/>
        </p:nvSpPr>
        <p:spPr bwMode="auto">
          <a:xfrm>
            <a:off x="203200" y="1716088"/>
            <a:ext cx="8531225" cy="3292475"/>
          </a:xfrm>
          <a:prstGeom prst="rect">
            <a:avLst/>
          </a:prstGeom>
          <a:solidFill>
            <a:schemeClr val="bg1"/>
          </a:solid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1085850" indent="-34290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altLang="en-US" sz="2400" b="1" dirty="0"/>
              <a:t>The EEOC advises employers to:</a:t>
            </a:r>
          </a:p>
          <a:p>
            <a:pPr eaLnBrk="1" hangingPunct="1">
              <a:defRPr/>
            </a:pPr>
            <a:endParaRPr lang="en-US" altLang="en-US" sz="2000" b="1" dirty="0"/>
          </a:p>
          <a:p>
            <a:pPr lvl="1" eaLnBrk="1" hangingPunct="1">
              <a:buFont typeface="Wingdings" pitchFamily="2" charset="2"/>
              <a:buChar char="ü"/>
              <a:defRPr/>
            </a:pPr>
            <a:r>
              <a:rPr lang="en-US" altLang="en-US" sz="2400" dirty="0">
                <a:solidFill>
                  <a:srgbClr val="000000"/>
                </a:solidFill>
              </a:rPr>
              <a:t>Include information about the essential functions of the job in announcements, advertisements, and notices</a:t>
            </a:r>
          </a:p>
          <a:p>
            <a:pPr marL="742950" lvl="1" indent="0" eaLnBrk="1" hangingPunct="1">
              <a:defRPr/>
            </a:pPr>
            <a:endParaRPr lang="en-US" altLang="en-US" sz="2400" dirty="0">
              <a:solidFill>
                <a:srgbClr val="000000"/>
              </a:solidFill>
            </a:endParaRPr>
          </a:p>
          <a:p>
            <a:pPr lvl="1" eaLnBrk="1" hangingPunct="1">
              <a:buFont typeface="Wingdings" pitchFamily="2" charset="2"/>
              <a:buChar char="ü"/>
              <a:defRPr/>
            </a:pPr>
            <a:r>
              <a:rPr lang="en-US" altLang="en-US" sz="2400" dirty="0">
                <a:solidFill>
                  <a:srgbClr val="000000"/>
                </a:solidFill>
              </a:rPr>
              <a:t>Consider including a statement in job advertisements and notices that they do not discriminate on the basis of disability or other legally prohibited bases. </a:t>
            </a:r>
          </a:p>
          <a:p>
            <a:pPr eaLnBrk="1" hangingPunct="1">
              <a:defRPr/>
            </a:pPr>
            <a:endParaRPr lang="en-US" altLang="en-US" sz="2000" dirty="0">
              <a:solidFill>
                <a:srgbClr val="000000"/>
              </a:solidFill>
            </a:endParaRPr>
          </a:p>
        </p:txBody>
      </p:sp>
      <p:sp>
        <p:nvSpPr>
          <p:cNvPr id="5" name="TextBox 4">
            <a:extLst>
              <a:ext uri="{FF2B5EF4-FFF2-40B4-BE49-F238E27FC236}">
                <a16:creationId xmlns:a16="http://schemas.microsoft.com/office/drawing/2014/main" id="{25363637-138A-6948-ABDB-E21C42C2C05D}"/>
              </a:ext>
            </a:extLst>
          </p:cNvPr>
          <p:cNvSpPr txBox="1"/>
          <p:nvPr/>
        </p:nvSpPr>
        <p:spPr>
          <a:xfrm>
            <a:off x="492125" y="5395913"/>
            <a:ext cx="8162925" cy="1293812"/>
          </a:xfrm>
          <a:prstGeom prst="rect">
            <a:avLst/>
          </a:prstGeom>
          <a:solidFill>
            <a:schemeClr val="bg1">
              <a:lumMod val="95000"/>
            </a:schemeClr>
          </a:solidFill>
        </p:spPr>
        <p:txBody>
          <a:bodyPr>
            <a:spAutoFit/>
          </a:bodyPr>
          <a:lstStyle/>
          <a:p>
            <a:pPr eaLnBrk="1" hangingPunct="1">
              <a:defRPr/>
            </a:pPr>
            <a:r>
              <a:rPr lang="en-US" sz="2400" b="1" dirty="0">
                <a:latin typeface="Calibri" charset="0"/>
                <a:ea typeface="ＭＳ Ｐゴシック" charset="0"/>
                <a:cs typeface="ＭＳ Ｐゴシック" charset="0"/>
              </a:rPr>
              <a:t>The EEOC provides the following example: </a:t>
            </a:r>
          </a:p>
          <a:p>
            <a:pPr eaLnBrk="1" hangingPunct="1">
              <a:defRPr/>
            </a:pPr>
            <a:endParaRPr lang="en-US" dirty="0">
              <a:latin typeface="Calibri" charset="0"/>
              <a:ea typeface="ＭＳ Ｐゴシック" charset="0"/>
              <a:cs typeface="ＭＳ Ｐゴシック" charset="0"/>
            </a:endParaRPr>
          </a:p>
          <a:p>
            <a:pPr eaLnBrk="1" hangingPunct="1">
              <a:defRPr/>
            </a:pPr>
            <a:r>
              <a:rPr lang="en-US" dirty="0">
                <a:latin typeface="Calibri" charset="0"/>
                <a:ea typeface="ＭＳ Ｐゴシック" charset="0"/>
                <a:cs typeface="ＭＳ Ｐゴシック" charset="0"/>
              </a:rPr>
              <a:t>"We are an Equal Opportunity Employer. We do not discriminate on the basis of race, religion, color, sex, age, national origin or disability.</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C08F64-FA56-AF45-B191-7FC23FFCE6D1}"/>
              </a:ext>
            </a:extLst>
          </p:cNvPr>
          <p:cNvSpPr>
            <a:spLocks noGrp="1"/>
          </p:cNvSpPr>
          <p:nvPr>
            <p:ph type="sldNum" sz="quarter" idx="12"/>
          </p:nvPr>
        </p:nvSpPr>
        <p:spPr/>
        <p:txBody>
          <a:bodyPr/>
          <a:lstStyle/>
          <a:p>
            <a:pPr>
              <a:defRPr/>
            </a:pPr>
            <a:fld id="{ED170EC8-29F2-234C-88FE-C5A69D135483}" type="slidenum">
              <a:rPr lang="en-US" altLang="en-US" smtClean="0"/>
              <a:pPr>
                <a:defRPr/>
              </a:pPr>
              <a:t>13</a:t>
            </a:fld>
            <a:endParaRPr lang="en-US" altLang="en-US"/>
          </a:p>
        </p:txBody>
      </p:sp>
      <p:sp>
        <p:nvSpPr>
          <p:cNvPr id="132097" name="Title 1">
            <a:extLst>
              <a:ext uri="{FF2B5EF4-FFF2-40B4-BE49-F238E27FC236}">
                <a16:creationId xmlns:a16="http://schemas.microsoft.com/office/drawing/2014/main" id="{47C3E96E-A615-EC4B-9CC3-4AA6031058D8}"/>
              </a:ext>
            </a:extLst>
          </p:cNvPr>
          <p:cNvSpPr>
            <a:spLocks noGrp="1" noChangeArrowheads="1"/>
          </p:cNvSpPr>
          <p:nvPr>
            <p:ph type="title"/>
          </p:nvPr>
        </p:nvSpPr>
        <p:spPr>
          <a:xfrm>
            <a:off x="0" y="0"/>
            <a:ext cx="9144000" cy="1695450"/>
          </a:xfrm>
          <a:solidFill>
            <a:srgbClr val="0070C0"/>
          </a:solidFill>
        </p:spPr>
        <p:txBody>
          <a:bodyPr/>
          <a:lstStyle/>
          <a:p>
            <a:pPr eaLnBrk="1" hangingPunct="1"/>
            <a:r>
              <a:rPr lang="en-US" altLang="en-US" sz="3200" dirty="0">
                <a:solidFill>
                  <a:schemeClr val="bg1"/>
                </a:solidFill>
                <a:latin typeface="Calibri" panose="020F0502020204030204" pitchFamily="34" charset="0"/>
                <a:ea typeface="ＭＳ Ｐゴシック" panose="020B0600070205080204" pitchFamily="34" charset="-128"/>
              </a:rPr>
              <a:t>Myth:  The ADA Doesn’t Allow Me To Ask The Questions I Need To Find Qualified Employees.</a:t>
            </a:r>
          </a:p>
        </p:txBody>
      </p:sp>
      <p:sp>
        <p:nvSpPr>
          <p:cNvPr id="132098" name="Content Placeholder 4">
            <a:extLst>
              <a:ext uri="{FF2B5EF4-FFF2-40B4-BE49-F238E27FC236}">
                <a16:creationId xmlns:a16="http://schemas.microsoft.com/office/drawing/2014/main" id="{A390818A-FE59-CE49-A6B6-91E8193F71A8}"/>
              </a:ext>
            </a:extLst>
          </p:cNvPr>
          <p:cNvSpPr>
            <a:spLocks noGrp="1" noChangeArrowheads="1"/>
          </p:cNvSpPr>
          <p:nvPr>
            <p:ph idx="1"/>
          </p:nvPr>
        </p:nvSpPr>
        <p:spPr>
          <a:xfrm>
            <a:off x="636588" y="2130425"/>
            <a:ext cx="8507412" cy="4383088"/>
          </a:xfrm>
        </p:spPr>
        <p:txBody>
          <a:bodyPr/>
          <a:lstStyle/>
          <a:p>
            <a:pPr marL="117475" indent="0" eaLnBrk="1" hangingPunct="1">
              <a:lnSpc>
                <a:spcPct val="120000"/>
              </a:lnSpc>
              <a:buFont typeface="Wingdings 2" pitchFamily="2" charset="2"/>
              <a:buNone/>
            </a:pPr>
            <a:r>
              <a:rPr lang="en-US" altLang="en-US" sz="2800" b="1" dirty="0">
                <a:solidFill>
                  <a:srgbClr val="000000"/>
                </a:solidFill>
                <a:ea typeface="ＭＳ Ｐゴシック" panose="020B0600070205080204" pitchFamily="34" charset="-128"/>
              </a:rPr>
              <a:t>Employers have the right to ask questions about:</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Physical capabilities </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Attendance </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Qualifications</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Experience </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Hours and days available for work</a:t>
            </a:r>
          </a:p>
          <a:p>
            <a:pPr lvl="1" eaLnBrk="1" hangingPunct="1">
              <a:lnSpc>
                <a:spcPct val="120000"/>
              </a:lnSpc>
              <a:buFont typeface="Wingdings" pitchFamily="2" charset="2"/>
              <a:buChar char="ü"/>
            </a:pPr>
            <a:r>
              <a:rPr lang="en-US" altLang="en-US" sz="2800" dirty="0">
                <a:solidFill>
                  <a:srgbClr val="000000"/>
                </a:solidFill>
                <a:ea typeface="ＭＳ Ｐゴシック" panose="020B0600070205080204" pitchFamily="34" charset="-128"/>
              </a:rPr>
              <a:t>Personal characteristics</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35B6FE-D646-6E49-868F-7B0D5FC75FF9}"/>
              </a:ext>
            </a:extLst>
          </p:cNvPr>
          <p:cNvSpPr>
            <a:spLocks noGrp="1"/>
          </p:cNvSpPr>
          <p:nvPr>
            <p:ph type="sldNum" sz="quarter" idx="12"/>
          </p:nvPr>
        </p:nvSpPr>
        <p:spPr/>
        <p:txBody>
          <a:bodyPr/>
          <a:lstStyle/>
          <a:p>
            <a:pPr>
              <a:defRPr/>
            </a:pPr>
            <a:fld id="{794FA9C7-3598-6746-8E6B-244804A1BAD3}" type="slidenum">
              <a:rPr lang="en-US" altLang="en-US" smtClean="0"/>
              <a:pPr>
                <a:defRPr/>
              </a:pPr>
              <a:t>14</a:t>
            </a:fld>
            <a:endParaRPr lang="en-US" altLang="en-US"/>
          </a:p>
        </p:txBody>
      </p:sp>
      <p:sp>
        <p:nvSpPr>
          <p:cNvPr id="133121" name="Title 1">
            <a:extLst>
              <a:ext uri="{FF2B5EF4-FFF2-40B4-BE49-F238E27FC236}">
                <a16:creationId xmlns:a16="http://schemas.microsoft.com/office/drawing/2014/main" id="{E6FF8B0B-90AB-7E46-8E7E-CB32387E6A38}"/>
              </a:ext>
            </a:extLst>
          </p:cNvPr>
          <p:cNvSpPr>
            <a:spLocks noGrp="1" noChangeArrowheads="1"/>
          </p:cNvSpPr>
          <p:nvPr>
            <p:ph type="title"/>
          </p:nvPr>
        </p:nvSpPr>
        <p:spPr>
          <a:xfrm>
            <a:off x="0" y="0"/>
            <a:ext cx="9144000" cy="1366838"/>
          </a:xfrm>
          <a:solidFill>
            <a:schemeClr val="accent5">
              <a:lumMod val="75000"/>
            </a:schemeClr>
          </a:solidFill>
        </p:spPr>
        <p:txBody>
          <a:bodyPr/>
          <a:lstStyle/>
          <a:p>
            <a:pPr eaLnBrk="1" hangingPunct="1"/>
            <a:r>
              <a:rPr lang="en-US" altLang="en-US" sz="3200" dirty="0">
                <a:solidFill>
                  <a:schemeClr val="bg1"/>
                </a:solidFill>
                <a:latin typeface="Calibri" panose="020F0502020204030204" pitchFamily="34" charset="0"/>
                <a:ea typeface="ＭＳ Ｐゴシック" panose="020B0600070205080204" pitchFamily="34" charset="-128"/>
              </a:rPr>
              <a:t>Questions Must Be Asked In A Manner </a:t>
            </a:r>
            <a:br>
              <a:rPr lang="en-US" altLang="en-US" sz="3200" dirty="0">
                <a:solidFill>
                  <a:schemeClr val="bg1"/>
                </a:solidFill>
                <a:latin typeface="Calibri" panose="020F0502020204030204" pitchFamily="34" charset="0"/>
                <a:ea typeface="ＭＳ Ｐゴシック" panose="020B0600070205080204" pitchFamily="34" charset="-128"/>
              </a:rPr>
            </a:br>
            <a:r>
              <a:rPr lang="en-US" altLang="en-US" sz="3200" dirty="0">
                <a:solidFill>
                  <a:schemeClr val="bg1"/>
                </a:solidFill>
                <a:latin typeface="Calibri" panose="020F0502020204030204" pitchFamily="34" charset="0"/>
                <a:ea typeface="ＭＳ Ｐゴシック" panose="020B0600070205080204" pitchFamily="34" charset="-128"/>
              </a:rPr>
              <a:t>That Doesn’t Reveal Or Focus On Disability.</a:t>
            </a:r>
          </a:p>
        </p:txBody>
      </p:sp>
      <p:sp>
        <p:nvSpPr>
          <p:cNvPr id="6" name="TextBox 5">
            <a:extLst>
              <a:ext uri="{FF2B5EF4-FFF2-40B4-BE49-F238E27FC236}">
                <a16:creationId xmlns:a16="http://schemas.microsoft.com/office/drawing/2014/main" id="{EB1C3112-66B1-B347-8A91-4F8F6DE63388}"/>
              </a:ext>
            </a:extLst>
          </p:cNvPr>
          <p:cNvSpPr txBox="1"/>
          <p:nvPr/>
        </p:nvSpPr>
        <p:spPr>
          <a:xfrm>
            <a:off x="330200" y="1900238"/>
            <a:ext cx="3984625" cy="708025"/>
          </a:xfrm>
          <a:prstGeom prst="rect">
            <a:avLst/>
          </a:prstGeom>
          <a:solidFill>
            <a:schemeClr val="bg1">
              <a:lumMod val="95000"/>
            </a:schemeClr>
          </a:solidFill>
        </p:spPr>
        <p:txBody>
          <a:bodyPr>
            <a:spAutoFit/>
          </a:bodyPr>
          <a:lstStyle/>
          <a:p>
            <a:pPr eaLnBrk="1" hangingPunct="1">
              <a:defRPr/>
            </a:pPr>
            <a:r>
              <a:rPr lang="en-US" sz="2000" dirty="0">
                <a:solidFill>
                  <a:srgbClr val="000000"/>
                </a:solidFill>
                <a:latin typeface="Calibri" charset="0"/>
                <a:ea typeface="ＭＳ Ｐゴシック" charset="0"/>
                <a:cs typeface="ＭＳ Ｐゴシック" charset="0"/>
              </a:rPr>
              <a:t>How many days were you sick last year</a:t>
            </a:r>
          </a:p>
        </p:txBody>
      </p:sp>
      <p:sp>
        <p:nvSpPr>
          <p:cNvPr id="133123" name="TextBox 9">
            <a:extLst>
              <a:ext uri="{FF2B5EF4-FFF2-40B4-BE49-F238E27FC236}">
                <a16:creationId xmlns:a16="http://schemas.microsoft.com/office/drawing/2014/main" id="{4DB8B601-999D-B244-93BB-5AC75B302FC6}"/>
              </a:ext>
            </a:extLst>
          </p:cNvPr>
          <p:cNvSpPr txBox="1">
            <a:spLocks noChangeArrowheads="1"/>
          </p:cNvSpPr>
          <p:nvPr/>
        </p:nvSpPr>
        <p:spPr bwMode="auto">
          <a:xfrm>
            <a:off x="4649788" y="1900238"/>
            <a:ext cx="4164012" cy="708025"/>
          </a:xfrm>
          <a:prstGeom prst="rect">
            <a:avLst/>
          </a:prstGeom>
          <a:solidFill>
            <a:schemeClr val="bg1">
              <a:lumMod val="95000"/>
            </a:schemeClr>
          </a:solid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a:solidFill>
                  <a:srgbClr val="000000"/>
                </a:solidFill>
              </a:rPr>
              <a:t>How many days did you miss work in the past year?	</a:t>
            </a:r>
          </a:p>
        </p:txBody>
      </p:sp>
      <p:sp>
        <p:nvSpPr>
          <p:cNvPr id="133124" name="TextBox 6">
            <a:extLst>
              <a:ext uri="{FF2B5EF4-FFF2-40B4-BE49-F238E27FC236}">
                <a16:creationId xmlns:a16="http://schemas.microsoft.com/office/drawing/2014/main" id="{7B8A3BF0-AA23-314B-A4FD-8C597DD9D4D3}"/>
              </a:ext>
            </a:extLst>
          </p:cNvPr>
          <p:cNvSpPr txBox="1">
            <a:spLocks noChangeArrowheads="1"/>
          </p:cNvSpPr>
          <p:nvPr/>
        </p:nvSpPr>
        <p:spPr bwMode="auto">
          <a:xfrm>
            <a:off x="365125" y="2874963"/>
            <a:ext cx="39846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dirty="0">
                <a:solidFill>
                  <a:srgbClr val="000000"/>
                </a:solidFill>
              </a:rPr>
              <a:t>Do you have any physical, cognitive, or psychiatric conditions that could keep you from performing this job? </a:t>
            </a:r>
          </a:p>
        </p:txBody>
      </p:sp>
      <p:sp>
        <p:nvSpPr>
          <p:cNvPr id="133127" name="TextBox 11">
            <a:extLst>
              <a:ext uri="{FF2B5EF4-FFF2-40B4-BE49-F238E27FC236}">
                <a16:creationId xmlns:a16="http://schemas.microsoft.com/office/drawing/2014/main" id="{2F4AD8E3-ED24-8948-A0F9-E562747DFC8B}"/>
              </a:ext>
            </a:extLst>
          </p:cNvPr>
          <p:cNvSpPr txBox="1">
            <a:spLocks noChangeArrowheads="1"/>
          </p:cNvSpPr>
          <p:nvPr/>
        </p:nvSpPr>
        <p:spPr bwMode="auto">
          <a:xfrm>
            <a:off x="4603750" y="2906713"/>
            <a:ext cx="44275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dirty="0">
                <a:solidFill>
                  <a:srgbClr val="000000"/>
                </a:solidFill>
              </a:rPr>
              <a:t>Will you be able to perform the essential functions that are listed for this job with or without reasonable accommodations?</a:t>
            </a:r>
          </a:p>
        </p:txBody>
      </p:sp>
      <p:sp>
        <p:nvSpPr>
          <p:cNvPr id="133125" name="TextBox 7">
            <a:extLst>
              <a:ext uri="{FF2B5EF4-FFF2-40B4-BE49-F238E27FC236}">
                <a16:creationId xmlns:a16="http://schemas.microsoft.com/office/drawing/2014/main" id="{6A84A895-9359-8940-80BA-F59AA359CE74}"/>
              </a:ext>
            </a:extLst>
          </p:cNvPr>
          <p:cNvSpPr txBox="1">
            <a:spLocks noChangeArrowheads="1"/>
          </p:cNvSpPr>
          <p:nvPr/>
        </p:nvSpPr>
        <p:spPr bwMode="auto">
          <a:xfrm>
            <a:off x="366713" y="4187825"/>
            <a:ext cx="3911600" cy="708025"/>
          </a:xfrm>
          <a:prstGeom prst="rect">
            <a:avLst/>
          </a:prstGeom>
          <a:solidFill>
            <a:schemeClr val="bg1">
              <a:lumMod val="95000"/>
            </a:schemeClr>
          </a:solid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dirty="0">
                <a:solidFill>
                  <a:srgbClr val="000000"/>
                </a:solidFill>
              </a:rPr>
              <a:t>Do you have a driver’s license and dependable transportation?</a:t>
            </a:r>
          </a:p>
        </p:txBody>
      </p:sp>
      <p:sp>
        <p:nvSpPr>
          <p:cNvPr id="133128" name="TextBox 12">
            <a:extLst>
              <a:ext uri="{FF2B5EF4-FFF2-40B4-BE49-F238E27FC236}">
                <a16:creationId xmlns:a16="http://schemas.microsoft.com/office/drawing/2014/main" id="{6BE6030C-C4E6-3B43-90C2-25F6F08FEE1D}"/>
              </a:ext>
            </a:extLst>
          </p:cNvPr>
          <p:cNvSpPr txBox="1">
            <a:spLocks noChangeArrowheads="1"/>
          </p:cNvSpPr>
          <p:nvPr/>
        </p:nvSpPr>
        <p:spPr bwMode="auto">
          <a:xfrm>
            <a:off x="4645025" y="4206875"/>
            <a:ext cx="4244975" cy="708025"/>
          </a:xfrm>
          <a:prstGeom prst="rect">
            <a:avLst/>
          </a:prstGeom>
          <a:solidFill>
            <a:schemeClr val="bg1">
              <a:lumMod val="95000"/>
            </a:schemeClr>
          </a:solid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dirty="0">
                <a:solidFill>
                  <a:srgbClr val="000000"/>
                </a:solidFill>
              </a:rPr>
              <a:t>Do you have transportation needed to arrive at different work locations?</a:t>
            </a:r>
          </a:p>
        </p:txBody>
      </p:sp>
      <p:sp>
        <p:nvSpPr>
          <p:cNvPr id="133126" name="TextBox 10">
            <a:extLst>
              <a:ext uri="{FF2B5EF4-FFF2-40B4-BE49-F238E27FC236}">
                <a16:creationId xmlns:a16="http://schemas.microsoft.com/office/drawing/2014/main" id="{3A90D870-F043-5041-86D9-FFC26C055958}"/>
              </a:ext>
            </a:extLst>
          </p:cNvPr>
          <p:cNvSpPr txBox="1">
            <a:spLocks noChangeArrowheads="1"/>
          </p:cNvSpPr>
          <p:nvPr/>
        </p:nvSpPr>
        <p:spPr bwMode="auto">
          <a:xfrm>
            <a:off x="382588" y="5194300"/>
            <a:ext cx="362743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a:solidFill>
                  <a:srgbClr val="000000"/>
                </a:solidFill>
              </a:rPr>
              <a:t>Can you bend, lift and walk while holding 20-30 lb boxes to unload delivery trucks?</a:t>
            </a:r>
          </a:p>
        </p:txBody>
      </p:sp>
      <p:sp>
        <p:nvSpPr>
          <p:cNvPr id="133129" name="TextBox 13">
            <a:extLst>
              <a:ext uri="{FF2B5EF4-FFF2-40B4-BE49-F238E27FC236}">
                <a16:creationId xmlns:a16="http://schemas.microsoft.com/office/drawing/2014/main" id="{6ADCA7B0-EE4F-9844-AB0C-F0EAFCD18E46}"/>
              </a:ext>
            </a:extLst>
          </p:cNvPr>
          <p:cNvSpPr txBox="1">
            <a:spLocks noChangeArrowheads="1"/>
          </p:cNvSpPr>
          <p:nvPr/>
        </p:nvSpPr>
        <p:spPr bwMode="auto">
          <a:xfrm>
            <a:off x="4645025" y="5194300"/>
            <a:ext cx="404177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2000">
                <a:solidFill>
                  <a:srgbClr val="000000"/>
                </a:solidFill>
              </a:rPr>
              <a:t>Will you be able to unload 20-30 lb boxes from delivery trucks with or without reasonable accommodations?  </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14C9B2-EE54-4A4A-BEC5-6C111E02D8D1}"/>
              </a:ext>
            </a:extLst>
          </p:cNvPr>
          <p:cNvSpPr>
            <a:spLocks noGrp="1"/>
          </p:cNvSpPr>
          <p:nvPr>
            <p:ph type="sldNum" sz="quarter" idx="12"/>
          </p:nvPr>
        </p:nvSpPr>
        <p:spPr/>
        <p:txBody>
          <a:bodyPr/>
          <a:lstStyle/>
          <a:p>
            <a:pPr>
              <a:defRPr/>
            </a:pPr>
            <a:fld id="{ED170EC8-29F2-234C-88FE-C5A69D135483}" type="slidenum">
              <a:rPr lang="en-US" altLang="en-US" smtClean="0"/>
              <a:pPr>
                <a:defRPr/>
              </a:pPr>
              <a:t>15</a:t>
            </a:fld>
            <a:endParaRPr lang="en-US" altLang="en-US"/>
          </a:p>
        </p:txBody>
      </p:sp>
      <p:sp>
        <p:nvSpPr>
          <p:cNvPr id="142337" name="Title 1">
            <a:extLst>
              <a:ext uri="{FF2B5EF4-FFF2-40B4-BE49-F238E27FC236}">
                <a16:creationId xmlns:a16="http://schemas.microsoft.com/office/drawing/2014/main" id="{004A24AC-35D8-7C4E-BDA3-7C8BCBC55A57}"/>
              </a:ext>
            </a:extLst>
          </p:cNvPr>
          <p:cNvSpPr>
            <a:spLocks noGrp="1"/>
          </p:cNvSpPr>
          <p:nvPr>
            <p:ph type="title"/>
          </p:nvPr>
        </p:nvSpPr>
        <p:spPr>
          <a:xfrm>
            <a:off x="0" y="0"/>
            <a:ext cx="9144000" cy="1397000"/>
          </a:xfrm>
          <a:solidFill>
            <a:schemeClr val="accent5">
              <a:lumMod val="75000"/>
            </a:schemeClr>
          </a:solidFill>
        </p:spPr>
        <p:txBody>
          <a:bodyPr rtlCol="0">
            <a:normAutofit/>
          </a:bodyPr>
          <a:lstStyle/>
          <a:p>
            <a:pPr eaLnBrk="1" fontAlgn="auto" hangingPunct="1">
              <a:spcAft>
                <a:spcPts val="0"/>
              </a:spcAft>
              <a:defRPr/>
            </a:pPr>
            <a:r>
              <a:rPr lang="en-US" altLang="en-US" sz="3200" dirty="0">
                <a:solidFill>
                  <a:schemeClr val="tx1">
                    <a:lumMod val="85000"/>
                    <a:lumOff val="15000"/>
                  </a:schemeClr>
                </a:solidFill>
                <a:latin typeface="Calibri" panose="020F0502020204030204" pitchFamily="34" charset="0"/>
                <a:ea typeface="ＭＳ Ｐゴシック" panose="020B0600070205080204" pitchFamily="34" charset="-128"/>
              </a:rPr>
              <a:t>    </a:t>
            </a:r>
            <a:r>
              <a:rPr lang="en-US" altLang="en-US" sz="4000" dirty="0">
                <a:solidFill>
                  <a:schemeClr val="bg1"/>
                </a:solidFill>
                <a:latin typeface="Calibri" panose="020F0502020204030204" pitchFamily="34" charset="0"/>
                <a:ea typeface="ＭＳ Ｐゴシック" panose="020B0600070205080204" pitchFamily="34" charset="-128"/>
              </a:rPr>
              <a:t>Avoid Any Questions That Are </a:t>
            </a:r>
            <a:br>
              <a:rPr lang="en-US" altLang="en-US" sz="4000" dirty="0">
                <a:solidFill>
                  <a:schemeClr val="bg1"/>
                </a:solidFill>
                <a:latin typeface="Calibri" panose="020F0502020204030204" pitchFamily="34" charset="0"/>
                <a:ea typeface="ＭＳ Ｐゴシック" panose="020B0600070205080204" pitchFamily="34" charset="-128"/>
              </a:rPr>
            </a:br>
            <a:r>
              <a:rPr lang="en-US" altLang="en-US" sz="4000" dirty="0">
                <a:solidFill>
                  <a:schemeClr val="bg1"/>
                </a:solidFill>
                <a:latin typeface="Calibri" panose="020F0502020204030204" pitchFamily="34" charset="0"/>
                <a:ea typeface="ＭＳ Ｐゴシック" panose="020B0600070205080204" pitchFamily="34" charset="-128"/>
              </a:rPr>
              <a:t>    Directly Related To Disability!</a:t>
            </a:r>
          </a:p>
        </p:txBody>
      </p:sp>
      <p:sp>
        <p:nvSpPr>
          <p:cNvPr id="142338" name="Content Placeholder 4">
            <a:extLst>
              <a:ext uri="{FF2B5EF4-FFF2-40B4-BE49-F238E27FC236}">
                <a16:creationId xmlns:a16="http://schemas.microsoft.com/office/drawing/2014/main" id="{91B338DE-7DD4-8045-83FF-9198E6BCD3F1}"/>
              </a:ext>
            </a:extLst>
          </p:cNvPr>
          <p:cNvSpPr>
            <a:spLocks noGrp="1"/>
          </p:cNvSpPr>
          <p:nvPr>
            <p:ph idx="1"/>
          </p:nvPr>
        </p:nvSpPr>
        <p:spPr>
          <a:xfrm>
            <a:off x="274638" y="1689100"/>
            <a:ext cx="8412162" cy="4991100"/>
          </a:xfrm>
        </p:spPr>
        <p:txBody>
          <a:bodyPr rtlCol="0">
            <a:normAutofit/>
          </a:bodyPr>
          <a:lstStyle/>
          <a:p>
            <a:pPr lvl="1" indent="0" eaLnBrk="1" fontAlgn="auto" hangingPunct="1">
              <a:spcAft>
                <a:spcPts val="0"/>
              </a:spcAft>
              <a:buFont typeface="Wingdings 2" pitchFamily="2" charset="2"/>
              <a:buNone/>
              <a:defRPr/>
            </a:pPr>
            <a:r>
              <a:rPr lang="en-US" altLang="en-US" sz="2800" b="1" dirty="0">
                <a:solidFill>
                  <a:srgbClr val="000000"/>
                </a:solidFill>
                <a:ea typeface="ＭＳ Ｐゴシック" panose="020B0600070205080204" pitchFamily="34" charset="-128"/>
              </a:rPr>
              <a:t>Examples:  </a:t>
            </a:r>
          </a:p>
          <a:p>
            <a:pPr lvl="1" indent="0" eaLnBrk="1" fontAlgn="auto" hangingPunct="1">
              <a:spcAft>
                <a:spcPts val="0"/>
              </a:spcAft>
              <a:buFont typeface="Wingdings 2" pitchFamily="2" charset="2"/>
              <a:buNone/>
              <a:defRPr/>
            </a:pPr>
            <a:endParaRPr lang="en-US" altLang="en-US" b="1" dirty="0">
              <a:solidFill>
                <a:schemeClr val="tx1">
                  <a:lumMod val="85000"/>
                  <a:lumOff val="15000"/>
                </a:schemeClr>
              </a:solidFill>
              <a:ea typeface="ＭＳ Ｐゴシック" panose="020B0600070205080204" pitchFamily="34" charset="-128"/>
            </a:endParaRPr>
          </a:p>
          <a:p>
            <a:pPr lvl="1" indent="0" eaLnBrk="1" fontAlgn="auto" hangingPunct="1">
              <a:spcAft>
                <a:spcPts val="0"/>
              </a:spcAft>
              <a:buFont typeface="Wingdings" pitchFamily="2" charset="2"/>
              <a:buChar char="ü"/>
              <a:defRPr/>
            </a:pPr>
            <a:r>
              <a:rPr lang="en-US" altLang="en-US" sz="2400" dirty="0">
                <a:solidFill>
                  <a:srgbClr val="000000"/>
                </a:solidFill>
                <a:ea typeface="ＭＳ Ｐゴシック" panose="020B0600070205080204" pitchFamily="34" charset="-128"/>
              </a:rPr>
              <a:t>Do you have a disability or medical condition?</a:t>
            </a:r>
          </a:p>
          <a:p>
            <a:pPr lvl="1" indent="0" eaLnBrk="1" fontAlgn="auto" hangingPunct="1">
              <a:spcAft>
                <a:spcPts val="0"/>
              </a:spcAft>
              <a:buFont typeface="Wingdings" pitchFamily="2" charset="2"/>
              <a:buChar char="ü"/>
              <a:defRPr/>
            </a:pPr>
            <a:endParaRPr lang="en-US" altLang="en-US" sz="2400" dirty="0">
              <a:solidFill>
                <a:srgbClr val="000000"/>
              </a:solidFill>
              <a:ea typeface="ＭＳ Ｐゴシック" panose="020B0600070205080204" pitchFamily="34" charset="-128"/>
            </a:endParaRPr>
          </a:p>
          <a:p>
            <a:pPr lvl="1" indent="0" eaLnBrk="1" fontAlgn="auto" hangingPunct="1">
              <a:spcAft>
                <a:spcPts val="0"/>
              </a:spcAft>
              <a:buFont typeface="Wingdings" pitchFamily="2" charset="2"/>
              <a:buChar char="ü"/>
              <a:defRPr/>
            </a:pPr>
            <a:r>
              <a:rPr lang="en-US" altLang="en-US" sz="2400" dirty="0">
                <a:solidFill>
                  <a:srgbClr val="000000"/>
                </a:solidFill>
                <a:ea typeface="ＭＳ Ｐゴシック" panose="020B0600070205080204" pitchFamily="34" charset="-128"/>
              </a:rPr>
              <a:t>Have you ever filed for worker’s compensation?</a:t>
            </a:r>
          </a:p>
          <a:p>
            <a:pPr lvl="1" indent="0" eaLnBrk="1" fontAlgn="auto" hangingPunct="1">
              <a:spcAft>
                <a:spcPts val="0"/>
              </a:spcAft>
              <a:buFont typeface="Wingdings" pitchFamily="2" charset="2"/>
              <a:buChar char="ü"/>
              <a:defRPr/>
            </a:pPr>
            <a:endParaRPr lang="en-US" altLang="en-US" sz="2400" dirty="0">
              <a:solidFill>
                <a:srgbClr val="000000"/>
              </a:solidFill>
              <a:ea typeface="ＭＳ Ｐゴシック" panose="020B0600070205080204" pitchFamily="34" charset="-128"/>
            </a:endParaRPr>
          </a:p>
          <a:p>
            <a:pPr lvl="1" indent="0" eaLnBrk="1" fontAlgn="auto" hangingPunct="1">
              <a:spcAft>
                <a:spcPts val="0"/>
              </a:spcAft>
              <a:buFont typeface="Wingdings" pitchFamily="2" charset="2"/>
              <a:buChar char="ü"/>
              <a:defRPr/>
            </a:pPr>
            <a:r>
              <a:rPr lang="en-US" altLang="en-US" sz="2400" dirty="0">
                <a:solidFill>
                  <a:srgbClr val="000000"/>
                </a:solidFill>
                <a:ea typeface="ＭＳ Ｐゴシック" panose="020B0600070205080204" pitchFamily="34" charset="-128"/>
              </a:rPr>
              <a:t>Have you ever been injured on the job?</a:t>
            </a:r>
          </a:p>
          <a:p>
            <a:pPr lvl="1" indent="0" eaLnBrk="1" fontAlgn="auto" hangingPunct="1">
              <a:spcAft>
                <a:spcPts val="0"/>
              </a:spcAft>
              <a:buFont typeface="Wingdings 2" pitchFamily="2" charset="2"/>
              <a:buNone/>
              <a:defRPr/>
            </a:pPr>
            <a:endParaRPr lang="en-US" altLang="en-US" sz="2400" dirty="0">
              <a:solidFill>
                <a:srgbClr val="000000"/>
              </a:solidFill>
              <a:ea typeface="ＭＳ Ｐゴシック" panose="020B0600070205080204" pitchFamily="34" charset="-128"/>
            </a:endParaRPr>
          </a:p>
          <a:p>
            <a:pPr lvl="1" indent="0" eaLnBrk="1" fontAlgn="auto" hangingPunct="1">
              <a:spcAft>
                <a:spcPts val="0"/>
              </a:spcAft>
              <a:buFont typeface="Wingdings" pitchFamily="2" charset="2"/>
              <a:buChar char="ü"/>
              <a:defRPr/>
            </a:pPr>
            <a:r>
              <a:rPr lang="en-US" altLang="en-US" sz="2400" dirty="0">
                <a:solidFill>
                  <a:srgbClr val="000000"/>
                </a:solidFill>
                <a:ea typeface="ＭＳ Ｐゴシック" panose="020B0600070205080204" pitchFamily="34" charset="-128"/>
              </a:rPr>
              <a:t>Do you use any assistive devices such as a back brace, hearing aids or cane?</a:t>
            </a:r>
          </a:p>
          <a:p>
            <a:pPr lvl="1" indent="0" eaLnBrk="1" fontAlgn="auto" hangingPunct="1">
              <a:spcAft>
                <a:spcPts val="0"/>
              </a:spcAft>
              <a:buFont typeface="Wingdings" pitchFamily="2" charset="2"/>
              <a:buChar char="ü"/>
              <a:defRPr/>
            </a:pPr>
            <a:endParaRPr lang="en-US" altLang="en-US" sz="2400" dirty="0">
              <a:solidFill>
                <a:srgbClr val="000000"/>
              </a:solidFill>
              <a:ea typeface="ＭＳ Ｐゴシック" panose="020B0600070205080204" pitchFamily="34" charset="-128"/>
            </a:endParaRPr>
          </a:p>
          <a:p>
            <a:pPr lvl="1" indent="0" eaLnBrk="1" fontAlgn="auto" hangingPunct="1">
              <a:spcAft>
                <a:spcPts val="0"/>
              </a:spcAft>
              <a:buFont typeface="Wingdings" pitchFamily="2" charset="2"/>
              <a:buChar char="ü"/>
              <a:defRPr/>
            </a:pPr>
            <a:r>
              <a:rPr lang="en-US" altLang="en-US" sz="2400" dirty="0">
                <a:solidFill>
                  <a:srgbClr val="000000"/>
                </a:solidFill>
                <a:ea typeface="ＭＳ Ｐゴシック" panose="020B0600070205080204" pitchFamily="34" charset="-128"/>
              </a:rPr>
              <a:t>Will you require any reasonable accommodations to do this job?</a:t>
            </a:r>
          </a:p>
          <a:p>
            <a:pPr lvl="1" indent="0" eaLnBrk="1" fontAlgn="auto" hangingPunct="1">
              <a:spcAft>
                <a:spcPts val="0"/>
              </a:spcAft>
              <a:buFont typeface="Wingdings 2" pitchFamily="2" charset="2"/>
              <a:buNone/>
              <a:defRPr/>
            </a:pPr>
            <a:endParaRPr lang="en-US" altLang="en-US" dirty="0">
              <a:solidFill>
                <a:schemeClr val="tx1">
                  <a:lumMod val="85000"/>
                  <a:lumOff val="15000"/>
                </a:schemeClr>
              </a:solidFill>
              <a:ea typeface="ＭＳ Ｐゴシック" panose="020B0600070205080204" pitchFamily="34" charset="-128"/>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9F32C3-AA63-0949-9892-D0705D8A46B5}"/>
              </a:ext>
            </a:extLst>
          </p:cNvPr>
          <p:cNvSpPr>
            <a:spLocks noGrp="1"/>
          </p:cNvSpPr>
          <p:nvPr>
            <p:ph type="sldNum" sz="quarter" idx="12"/>
          </p:nvPr>
        </p:nvSpPr>
        <p:spPr/>
        <p:txBody>
          <a:bodyPr/>
          <a:lstStyle/>
          <a:p>
            <a:pPr>
              <a:defRPr/>
            </a:pPr>
            <a:fld id="{ED170EC8-29F2-234C-88FE-C5A69D135483}" type="slidenum">
              <a:rPr lang="en-US" altLang="en-US" smtClean="0"/>
              <a:pPr>
                <a:defRPr/>
              </a:pPr>
              <a:t>16</a:t>
            </a:fld>
            <a:endParaRPr lang="en-US" altLang="en-US"/>
          </a:p>
        </p:txBody>
      </p:sp>
      <p:sp>
        <p:nvSpPr>
          <p:cNvPr id="143361" name="Title 1">
            <a:extLst>
              <a:ext uri="{FF2B5EF4-FFF2-40B4-BE49-F238E27FC236}">
                <a16:creationId xmlns:a16="http://schemas.microsoft.com/office/drawing/2014/main" id="{D10386FE-678F-9B4F-B087-F98C15BB876D}"/>
              </a:ext>
            </a:extLst>
          </p:cNvPr>
          <p:cNvSpPr>
            <a:spLocks noGrp="1"/>
          </p:cNvSpPr>
          <p:nvPr>
            <p:ph type="title"/>
          </p:nvPr>
        </p:nvSpPr>
        <p:spPr>
          <a:xfrm>
            <a:off x="0" y="0"/>
            <a:ext cx="9144000" cy="1212850"/>
          </a:xfrm>
          <a:solidFill>
            <a:schemeClr val="accent5">
              <a:lumMod val="75000"/>
            </a:schemeClr>
          </a:solidFill>
        </p:spPr>
        <p:txBody>
          <a:bodyPr rtlCol="0">
            <a:normAutofit/>
          </a:bodyPr>
          <a:lstStyle/>
          <a:p>
            <a:pPr eaLnBrk="1" fontAlgn="auto" hangingPunct="1">
              <a:spcAft>
                <a:spcPts val="0"/>
              </a:spcAft>
              <a:defRPr/>
            </a:pPr>
            <a:r>
              <a:rPr lang="en-US" altLang="en-US" sz="3200" dirty="0">
                <a:solidFill>
                  <a:schemeClr val="tx1">
                    <a:lumMod val="85000"/>
                    <a:lumOff val="15000"/>
                  </a:schemeClr>
                </a:solidFill>
                <a:latin typeface="Calibri" panose="020F0502020204030204" pitchFamily="34" charset="0"/>
                <a:ea typeface="ＭＳ Ｐゴシック" panose="020B0600070205080204" pitchFamily="34" charset="-128"/>
              </a:rPr>
              <a:t>    </a:t>
            </a:r>
            <a:r>
              <a:rPr lang="en-US" altLang="en-US" sz="4000" dirty="0">
                <a:solidFill>
                  <a:schemeClr val="bg1"/>
                </a:solidFill>
                <a:latin typeface="Calibri" panose="020F0502020204030204" pitchFamily="34" charset="0"/>
                <a:ea typeface="ＭＳ Ｐゴシック" panose="020B0600070205080204" pitchFamily="34" charset="-128"/>
              </a:rPr>
              <a:t>Avoid All Medically Related Questions.</a:t>
            </a:r>
          </a:p>
        </p:txBody>
      </p:sp>
      <p:sp>
        <p:nvSpPr>
          <p:cNvPr id="135170" name="Content Placeholder 4">
            <a:extLst>
              <a:ext uri="{FF2B5EF4-FFF2-40B4-BE49-F238E27FC236}">
                <a16:creationId xmlns:a16="http://schemas.microsoft.com/office/drawing/2014/main" id="{D0A32986-50D9-DE49-8ECB-5082840D7846}"/>
              </a:ext>
            </a:extLst>
          </p:cNvPr>
          <p:cNvSpPr>
            <a:spLocks noGrp="1" noChangeArrowheads="1"/>
          </p:cNvSpPr>
          <p:nvPr>
            <p:ph idx="1"/>
          </p:nvPr>
        </p:nvSpPr>
        <p:spPr>
          <a:xfrm>
            <a:off x="558800" y="1524000"/>
            <a:ext cx="8026400" cy="5013325"/>
          </a:xfrm>
        </p:spPr>
        <p:txBody>
          <a:bodyPr/>
          <a:lstStyle/>
          <a:p>
            <a:pPr lvl="1" eaLnBrk="1" hangingPunct="1">
              <a:buFont typeface="Wingdings" pitchFamily="2" charset="2"/>
              <a:buChar char="ü"/>
            </a:pPr>
            <a:r>
              <a:rPr lang="en-US" altLang="en-US" sz="2800">
                <a:solidFill>
                  <a:srgbClr val="000000"/>
                </a:solidFill>
                <a:ea typeface="ＭＳ Ｐゴシック" panose="020B0600070205080204" pitchFamily="34" charset="-128"/>
              </a:rPr>
              <a:t>Are you currently taking prescription drugs?</a:t>
            </a:r>
          </a:p>
          <a:p>
            <a:pPr lvl="1" eaLnBrk="1" hangingPunct="1">
              <a:buFont typeface="Wingdings" pitchFamily="2" charset="2"/>
              <a:buChar char="ü"/>
            </a:pPr>
            <a:endParaRPr lang="en-US" altLang="en-US" sz="2800">
              <a:solidFill>
                <a:srgbClr val="000000"/>
              </a:solidFill>
              <a:ea typeface="ＭＳ Ｐゴシック" panose="020B0600070205080204" pitchFamily="34" charset="-128"/>
            </a:endParaRPr>
          </a:p>
          <a:p>
            <a:pPr lvl="1" eaLnBrk="1" hangingPunct="1">
              <a:buFont typeface="Wingdings" pitchFamily="2" charset="2"/>
              <a:buChar char="ü"/>
            </a:pPr>
            <a:r>
              <a:rPr lang="en-US" altLang="en-US" sz="2800">
                <a:solidFill>
                  <a:srgbClr val="000000"/>
                </a:solidFill>
                <a:ea typeface="ＭＳ Ｐゴシック" panose="020B0600070205080204" pitchFamily="34" charset="-128"/>
              </a:rPr>
              <a:t>Have you had a major illness in the last five years?</a:t>
            </a:r>
          </a:p>
          <a:p>
            <a:pPr lvl="1" eaLnBrk="1" hangingPunct="1">
              <a:buFont typeface="Wingdings" pitchFamily="2" charset="2"/>
              <a:buChar char="ü"/>
            </a:pPr>
            <a:endParaRPr lang="en-US" altLang="en-US" sz="2800">
              <a:solidFill>
                <a:srgbClr val="000000"/>
              </a:solidFill>
              <a:ea typeface="ＭＳ Ｐゴシック" panose="020B0600070205080204" pitchFamily="34" charset="-128"/>
            </a:endParaRPr>
          </a:p>
          <a:p>
            <a:pPr lvl="1" eaLnBrk="1" hangingPunct="1">
              <a:buFont typeface="Wingdings" pitchFamily="2" charset="2"/>
              <a:buChar char="ü"/>
            </a:pPr>
            <a:r>
              <a:rPr lang="en-US" altLang="en-US" sz="2800">
                <a:solidFill>
                  <a:srgbClr val="000000"/>
                </a:solidFill>
                <a:ea typeface="ＭＳ Ｐゴシック" panose="020B0600070205080204" pitchFamily="34" charset="-128"/>
              </a:rPr>
              <a:t>Have you seen a therapist or counselor for mental health issues?</a:t>
            </a:r>
          </a:p>
          <a:p>
            <a:pPr lvl="1" eaLnBrk="1" hangingPunct="1">
              <a:buFont typeface="Wingdings" pitchFamily="2" charset="2"/>
              <a:buChar char="ü"/>
            </a:pPr>
            <a:endParaRPr lang="en-US" altLang="en-US" sz="2800">
              <a:solidFill>
                <a:srgbClr val="000000"/>
              </a:solidFill>
              <a:ea typeface="ＭＳ Ｐゴシック" panose="020B0600070205080204" pitchFamily="34" charset="-128"/>
            </a:endParaRPr>
          </a:p>
          <a:p>
            <a:pPr lvl="1" eaLnBrk="1" hangingPunct="1">
              <a:buFont typeface="Wingdings" pitchFamily="2" charset="2"/>
              <a:buChar char="ü"/>
            </a:pPr>
            <a:r>
              <a:rPr lang="en-US" altLang="en-US" sz="2800">
                <a:solidFill>
                  <a:srgbClr val="000000"/>
                </a:solidFill>
                <a:ea typeface="ＭＳ Ｐゴシック" panose="020B0600070205080204" pitchFamily="34" charset="-128"/>
              </a:rPr>
              <a:t>Have you been treated for alcohol or drug addiction?</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7A5C7A-7E82-FA49-AD90-CE4F9EEFD100}"/>
              </a:ext>
            </a:extLst>
          </p:cNvPr>
          <p:cNvSpPr>
            <a:spLocks noGrp="1"/>
          </p:cNvSpPr>
          <p:nvPr>
            <p:ph type="sldNum" sz="quarter" idx="12"/>
          </p:nvPr>
        </p:nvSpPr>
        <p:spPr/>
        <p:txBody>
          <a:bodyPr/>
          <a:lstStyle/>
          <a:p>
            <a:pPr>
              <a:defRPr/>
            </a:pPr>
            <a:fld id="{ED170EC8-29F2-234C-88FE-C5A69D135483}" type="slidenum">
              <a:rPr lang="en-US" altLang="en-US" smtClean="0"/>
              <a:pPr>
                <a:defRPr/>
              </a:pPr>
              <a:t>17</a:t>
            </a:fld>
            <a:endParaRPr lang="en-US" altLang="en-US"/>
          </a:p>
        </p:txBody>
      </p:sp>
      <p:sp>
        <p:nvSpPr>
          <p:cNvPr id="146433" name="Title 1">
            <a:extLst>
              <a:ext uri="{FF2B5EF4-FFF2-40B4-BE49-F238E27FC236}">
                <a16:creationId xmlns:a16="http://schemas.microsoft.com/office/drawing/2014/main" id="{7B66EDE5-1E0E-BC43-8753-C4F45F1021BC}"/>
              </a:ext>
            </a:extLst>
          </p:cNvPr>
          <p:cNvSpPr>
            <a:spLocks noGrp="1"/>
          </p:cNvSpPr>
          <p:nvPr>
            <p:ph type="title"/>
          </p:nvPr>
        </p:nvSpPr>
        <p:spPr>
          <a:xfrm>
            <a:off x="639762" y="242887"/>
            <a:ext cx="8178800" cy="749300"/>
          </a:xfrm>
        </p:spPr>
        <p:txBody>
          <a:bodyPr rtlCol="0">
            <a:normAutofit fontScale="90000"/>
          </a:bodyPr>
          <a:lstStyle/>
          <a:p>
            <a:pPr eaLnBrk="1" fontAlgn="auto" hangingPunct="1">
              <a:spcAft>
                <a:spcPts val="0"/>
              </a:spcAft>
              <a:defRPr/>
            </a:pPr>
            <a:r>
              <a:rPr lang="en-US" altLang="en-US" sz="4000" b="1" dirty="0">
                <a:ea typeface="ＭＳ Ｐゴシック" panose="020B0600070205080204" pitchFamily="34" charset="-128"/>
              </a:rPr>
              <a:t>   </a:t>
            </a:r>
            <a:r>
              <a:rPr lang="en-US" altLang="en-US" sz="4800" b="1" dirty="0">
                <a:latin typeface="+mn-lt"/>
                <a:ea typeface="ＭＳ Ｐゴシック" panose="020B0600070205080204" pitchFamily="34" charset="-128"/>
              </a:rPr>
              <a:t>Final Tips:</a:t>
            </a:r>
          </a:p>
        </p:txBody>
      </p:sp>
      <p:sp>
        <p:nvSpPr>
          <p:cNvPr id="136194" name="Content Placeholder 2">
            <a:extLst>
              <a:ext uri="{FF2B5EF4-FFF2-40B4-BE49-F238E27FC236}">
                <a16:creationId xmlns:a16="http://schemas.microsoft.com/office/drawing/2014/main" id="{AC145CC3-AC17-6747-AFB4-4A7B0CA5EBB5}"/>
              </a:ext>
            </a:extLst>
          </p:cNvPr>
          <p:cNvSpPr>
            <a:spLocks noGrp="1" noChangeArrowheads="1"/>
          </p:cNvSpPr>
          <p:nvPr>
            <p:ph idx="1"/>
          </p:nvPr>
        </p:nvSpPr>
        <p:spPr>
          <a:xfrm>
            <a:off x="676275" y="1239838"/>
            <a:ext cx="8105775" cy="5000625"/>
          </a:xfrm>
        </p:spPr>
        <p:txBody>
          <a:bodyPr/>
          <a:lstStyle/>
          <a:p>
            <a:pPr eaLnBrk="1" hangingPunct="1">
              <a:buFont typeface="Wingdings" pitchFamily="2" charset="2"/>
              <a:buChar char="ü"/>
            </a:pPr>
            <a:r>
              <a:rPr lang="en-US" altLang="en-US" sz="2400">
                <a:solidFill>
                  <a:srgbClr val="000000"/>
                </a:solidFill>
                <a:ea typeface="ＭＳ Ｐゴシック" panose="020B0600070205080204" pitchFamily="34" charset="-128"/>
              </a:rPr>
              <a:t>Make sure the applicant has a way to contact you to ask for accommodations or let you know about accessibility problems</a:t>
            </a:r>
            <a:br>
              <a:rPr lang="en-US" altLang="en-US" sz="2400">
                <a:solidFill>
                  <a:srgbClr val="000000"/>
                </a:solidFill>
                <a:ea typeface="ＭＳ Ｐゴシック" panose="020B0600070205080204" pitchFamily="34" charset="-128"/>
              </a:rPr>
            </a:br>
            <a:endParaRPr lang="en-US" altLang="en-US" sz="2400">
              <a:solidFill>
                <a:srgbClr val="000000"/>
              </a:solidFill>
              <a:ea typeface="ＭＳ Ｐゴシック" panose="020B0600070205080204" pitchFamily="34" charset="-128"/>
            </a:endParaRPr>
          </a:p>
          <a:p>
            <a:pPr eaLnBrk="1" hangingPunct="1">
              <a:buFont typeface="Wingdings" pitchFamily="2" charset="2"/>
              <a:buChar char="ü"/>
            </a:pPr>
            <a:r>
              <a:rPr lang="en-US" altLang="en-US" sz="2400">
                <a:solidFill>
                  <a:srgbClr val="000000"/>
                </a:solidFill>
                <a:ea typeface="ＭＳ Ｐゴシック" panose="020B0600070205080204" pitchFamily="34" charset="-128"/>
              </a:rPr>
              <a:t>Include a nondiscrimination statement on your application.</a:t>
            </a:r>
            <a:br>
              <a:rPr lang="en-US" altLang="en-US" sz="2400">
                <a:solidFill>
                  <a:srgbClr val="000000"/>
                </a:solidFill>
                <a:ea typeface="ＭＳ Ｐゴシック" panose="020B0600070205080204" pitchFamily="34" charset="-128"/>
              </a:rPr>
            </a:br>
            <a:endParaRPr lang="en-US" altLang="en-US" sz="2400">
              <a:solidFill>
                <a:srgbClr val="000000"/>
              </a:solidFill>
              <a:ea typeface="ＭＳ Ｐゴシック" panose="020B0600070205080204" pitchFamily="34" charset="-128"/>
            </a:endParaRPr>
          </a:p>
          <a:p>
            <a:pPr eaLnBrk="1" hangingPunct="1">
              <a:buFont typeface="Wingdings" pitchFamily="2" charset="2"/>
              <a:buChar char="ü"/>
            </a:pPr>
            <a:r>
              <a:rPr lang="en-US" altLang="en-US" sz="2400">
                <a:solidFill>
                  <a:srgbClr val="000000"/>
                </a:solidFill>
                <a:ea typeface="ＭＳ Ｐゴシック" panose="020B0600070205080204" pitchFamily="34" charset="-128"/>
              </a:rPr>
              <a:t>Focus the process on the ABILITIES you need.</a:t>
            </a:r>
            <a:br>
              <a:rPr lang="en-US" altLang="en-US" sz="2400">
                <a:solidFill>
                  <a:srgbClr val="000000"/>
                </a:solidFill>
                <a:ea typeface="ＭＳ Ｐゴシック" panose="020B0600070205080204" pitchFamily="34" charset="-128"/>
              </a:rPr>
            </a:br>
            <a:endParaRPr lang="en-US" altLang="en-US" sz="2400">
              <a:solidFill>
                <a:srgbClr val="000000"/>
              </a:solidFill>
              <a:ea typeface="ＭＳ Ｐゴシック" panose="020B0600070205080204" pitchFamily="34" charset="-128"/>
            </a:endParaRPr>
          </a:p>
          <a:p>
            <a:pPr eaLnBrk="1" hangingPunct="1">
              <a:buFont typeface="Wingdings" pitchFamily="2" charset="2"/>
              <a:buChar char="ü"/>
            </a:pPr>
            <a:r>
              <a:rPr lang="en-US" altLang="en-US" sz="2400">
                <a:solidFill>
                  <a:srgbClr val="000000"/>
                </a:solidFill>
                <a:ea typeface="ＭＳ Ｐゴシック" panose="020B0600070205080204" pitchFamily="34" charset="-128"/>
              </a:rPr>
              <a:t>Take advantage of organizations that have years of experience matching job seekers and employers 	</a:t>
            </a:r>
            <a:br>
              <a:rPr lang="en-US" altLang="en-US" sz="2400">
                <a:solidFill>
                  <a:srgbClr val="000000"/>
                </a:solidFill>
                <a:ea typeface="ＭＳ Ｐゴシック" panose="020B0600070205080204" pitchFamily="34" charset="-128"/>
              </a:rPr>
            </a:br>
            <a:endParaRPr lang="en-US" altLang="en-US" sz="2400">
              <a:solidFill>
                <a:srgbClr val="000000"/>
              </a:solidFill>
              <a:ea typeface="ＭＳ Ｐゴシック" panose="020B0600070205080204" pitchFamily="34" charset="-128"/>
            </a:endParaRPr>
          </a:p>
          <a:p>
            <a:pPr eaLnBrk="1" hangingPunct="1">
              <a:buFont typeface="Wingdings" pitchFamily="2" charset="2"/>
              <a:buChar char="ü"/>
            </a:pPr>
            <a:r>
              <a:rPr lang="en-US" altLang="en-US" sz="2400">
                <a:solidFill>
                  <a:srgbClr val="000000"/>
                </a:solidFill>
                <a:ea typeface="ＭＳ Ｐゴシック" panose="020B0600070205080204" pitchFamily="34" charset="-128"/>
              </a:rPr>
              <a:t>(free of charge)</a:t>
            </a:r>
          </a:p>
        </p:txBody>
      </p:sp>
      <p:sp>
        <p:nvSpPr>
          <p:cNvPr id="4" name="Rectangle 3">
            <a:extLst>
              <a:ext uri="{FF2B5EF4-FFF2-40B4-BE49-F238E27FC236}">
                <a16:creationId xmlns:a16="http://schemas.microsoft.com/office/drawing/2014/main" id="{9D3A0F37-4C86-AD47-B036-C52094561592}"/>
              </a:ext>
              <a:ext uri="{C183D7F6-B498-43B3-948B-1728B52AA6E4}">
                <adec:decorative xmlns:adec="http://schemas.microsoft.com/office/drawing/2017/decorative" val="1"/>
              </a:ext>
            </a:extLst>
          </p:cNvPr>
          <p:cNvSpPr/>
          <p:nvPr/>
        </p:nvSpPr>
        <p:spPr>
          <a:xfrm>
            <a:off x="249238" y="0"/>
            <a:ext cx="225425"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E3D7C3-2304-2343-BD1F-D690940BDEC0}"/>
              </a:ext>
            </a:extLst>
          </p:cNvPr>
          <p:cNvSpPr>
            <a:spLocks noGrp="1"/>
          </p:cNvSpPr>
          <p:nvPr>
            <p:ph type="sldNum" sz="quarter" idx="12"/>
          </p:nvPr>
        </p:nvSpPr>
        <p:spPr/>
        <p:txBody>
          <a:bodyPr/>
          <a:lstStyle/>
          <a:p>
            <a:pPr>
              <a:defRPr/>
            </a:pPr>
            <a:fld id="{BA744D43-ED36-F945-A248-34C236CCD6C9}" type="slidenum">
              <a:rPr lang="en-US" altLang="en-US" smtClean="0"/>
              <a:pPr>
                <a:defRPr/>
              </a:pPr>
              <a:t>18</a:t>
            </a:fld>
            <a:endParaRPr lang="en-US" altLang="en-US"/>
          </a:p>
        </p:txBody>
      </p:sp>
      <p:sp>
        <p:nvSpPr>
          <p:cNvPr id="2" name="Title 1">
            <a:extLst>
              <a:ext uri="{FF2B5EF4-FFF2-40B4-BE49-F238E27FC236}">
                <a16:creationId xmlns:a16="http://schemas.microsoft.com/office/drawing/2014/main" id="{79B63AF2-7D54-2F42-BAB3-006BC544DF2C}"/>
              </a:ext>
            </a:extLst>
          </p:cNvPr>
          <p:cNvSpPr>
            <a:spLocks noGrp="1"/>
          </p:cNvSpPr>
          <p:nvPr>
            <p:ph type="title"/>
          </p:nvPr>
        </p:nvSpPr>
        <p:spPr>
          <a:xfrm>
            <a:off x="761907" y="1661258"/>
            <a:ext cx="7886700" cy="2852737"/>
          </a:xfrm>
        </p:spPr>
        <p:txBody>
          <a:bodyPr/>
          <a:lstStyle/>
          <a:p>
            <a:pPr algn="ctr"/>
            <a:r>
              <a:rPr lang="en-US" altLang="en-US" sz="4400" b="1" dirty="0">
                <a:solidFill>
                  <a:schemeClr val="bg1"/>
                </a:solidFill>
              </a:rPr>
              <a:t>Reasonable Accommodations</a:t>
            </a:r>
            <a:br>
              <a:rPr lang="en-US" altLang="en-US" sz="4400" b="1" dirty="0">
                <a:solidFill>
                  <a:schemeClr val="bg1"/>
                </a:solidFill>
              </a:rPr>
            </a:br>
            <a:r>
              <a:rPr lang="en-US" altLang="en-US" sz="4400" b="1" dirty="0">
                <a:solidFill>
                  <a:schemeClr val="bg1"/>
                </a:solidFill>
              </a:rPr>
              <a:t>and </a:t>
            </a:r>
            <a:br>
              <a:rPr lang="en-US" altLang="en-US" sz="4400" b="1" dirty="0">
                <a:solidFill>
                  <a:schemeClr val="bg1"/>
                </a:solidFill>
              </a:rPr>
            </a:br>
            <a:r>
              <a:rPr lang="en-US" altLang="en-US" sz="4400" b="1" dirty="0">
                <a:solidFill>
                  <a:schemeClr val="bg1"/>
                </a:solidFill>
              </a:rPr>
              <a:t>Interviews</a:t>
            </a:r>
            <a:br>
              <a:rPr lang="en-US" altLang="en-US" sz="4400" b="1" dirty="0">
                <a:solidFill>
                  <a:schemeClr val="bg1"/>
                </a:solidFill>
              </a:rPr>
            </a:br>
            <a:endParaRPr lang="en-US"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CD1D355-5FA6-5B41-9A21-1BA21EB5F723}"/>
              </a:ext>
            </a:extLst>
          </p:cNvPr>
          <p:cNvSpPr>
            <a:spLocks noGrp="1"/>
          </p:cNvSpPr>
          <p:nvPr>
            <p:ph type="sldNum" sz="quarter" idx="12"/>
          </p:nvPr>
        </p:nvSpPr>
        <p:spPr/>
        <p:txBody>
          <a:bodyPr/>
          <a:lstStyle/>
          <a:p>
            <a:pPr>
              <a:defRPr/>
            </a:pPr>
            <a:fld id="{ED170EC8-29F2-234C-88FE-C5A69D135483}" type="slidenum">
              <a:rPr lang="en-US" altLang="en-US" smtClean="0"/>
              <a:pPr>
                <a:defRPr/>
              </a:pPr>
              <a:t>19</a:t>
            </a:fld>
            <a:endParaRPr lang="en-US" altLang="en-US"/>
          </a:p>
        </p:txBody>
      </p:sp>
      <p:sp>
        <p:nvSpPr>
          <p:cNvPr id="2" name="Title 1">
            <a:extLst>
              <a:ext uri="{FF2B5EF4-FFF2-40B4-BE49-F238E27FC236}">
                <a16:creationId xmlns:a16="http://schemas.microsoft.com/office/drawing/2014/main" id="{40AB2B7C-ABEF-C84E-A721-1D9CA4A8893A}"/>
              </a:ext>
            </a:extLst>
          </p:cNvPr>
          <p:cNvSpPr>
            <a:spLocks noGrp="1"/>
          </p:cNvSpPr>
          <p:nvPr>
            <p:ph type="title"/>
          </p:nvPr>
        </p:nvSpPr>
        <p:spPr>
          <a:xfrm>
            <a:off x="628650" y="365125"/>
            <a:ext cx="8515350" cy="949325"/>
          </a:xfrm>
        </p:spPr>
        <p:txBody>
          <a:bodyPr rtlCol="0">
            <a:normAutofit/>
          </a:bodyPr>
          <a:lstStyle/>
          <a:p>
            <a:pPr eaLnBrk="1" fontAlgn="auto" hangingPunct="1">
              <a:spcAft>
                <a:spcPts val="0"/>
              </a:spcAft>
              <a:defRPr/>
            </a:pPr>
            <a:r>
              <a:rPr lang="en-US" b="1" dirty="0">
                <a:latin typeface="+mn-lt"/>
              </a:rPr>
              <a:t>Interviews And Reasonable Accommodations</a:t>
            </a:r>
          </a:p>
        </p:txBody>
      </p:sp>
      <p:sp>
        <p:nvSpPr>
          <p:cNvPr id="3" name="Content Placeholder 2">
            <a:extLst>
              <a:ext uri="{FF2B5EF4-FFF2-40B4-BE49-F238E27FC236}">
                <a16:creationId xmlns:a16="http://schemas.microsoft.com/office/drawing/2014/main" id="{F0408B39-75DE-FF45-8820-EEFBD61B9E55}"/>
              </a:ext>
            </a:extLst>
          </p:cNvPr>
          <p:cNvSpPr>
            <a:spLocks noGrp="1"/>
          </p:cNvSpPr>
          <p:nvPr>
            <p:ph idx="1"/>
          </p:nvPr>
        </p:nvSpPr>
        <p:spPr>
          <a:xfrm>
            <a:off x="793750" y="1455738"/>
            <a:ext cx="7886700" cy="4351337"/>
          </a:xfrm>
        </p:spPr>
        <p:txBody>
          <a:bodyPr rtlCol="0">
            <a:normAutofit fontScale="92500"/>
          </a:bodyPr>
          <a:lstStyle/>
          <a:p>
            <a:pPr eaLnBrk="1" fontAlgn="auto" hangingPunct="1">
              <a:lnSpc>
                <a:spcPct val="150000"/>
              </a:lnSpc>
              <a:spcAft>
                <a:spcPts val="0"/>
              </a:spcAft>
              <a:defRPr/>
            </a:pPr>
            <a:r>
              <a:rPr lang="en-US" sz="2800" dirty="0"/>
              <a:t>Alternative forms for testing and written material.</a:t>
            </a:r>
          </a:p>
          <a:p>
            <a:pPr eaLnBrk="1" fontAlgn="auto" hangingPunct="1">
              <a:lnSpc>
                <a:spcPct val="150000"/>
              </a:lnSpc>
              <a:spcAft>
                <a:spcPts val="0"/>
              </a:spcAft>
              <a:defRPr/>
            </a:pPr>
            <a:r>
              <a:rPr lang="en-US" sz="2800" dirty="0"/>
              <a:t>Alternative formats for phone interviews.</a:t>
            </a:r>
          </a:p>
          <a:p>
            <a:pPr eaLnBrk="1" fontAlgn="auto" hangingPunct="1">
              <a:lnSpc>
                <a:spcPct val="150000"/>
              </a:lnSpc>
              <a:spcAft>
                <a:spcPts val="0"/>
              </a:spcAft>
              <a:defRPr/>
            </a:pPr>
            <a:r>
              <a:rPr lang="en-US" sz="2800" dirty="0"/>
              <a:t>Sign language interpreters.</a:t>
            </a:r>
          </a:p>
          <a:p>
            <a:pPr eaLnBrk="1" fontAlgn="auto" hangingPunct="1">
              <a:lnSpc>
                <a:spcPct val="150000"/>
              </a:lnSpc>
              <a:spcAft>
                <a:spcPts val="0"/>
              </a:spcAft>
              <a:defRPr/>
            </a:pPr>
            <a:r>
              <a:rPr lang="en-US" sz="2800" dirty="0"/>
              <a:t>Written questions delivered at the time of interview.</a:t>
            </a:r>
          </a:p>
          <a:p>
            <a:pPr eaLnBrk="1" fontAlgn="auto" hangingPunct="1">
              <a:lnSpc>
                <a:spcPct val="150000"/>
              </a:lnSpc>
              <a:spcAft>
                <a:spcPts val="0"/>
              </a:spcAft>
              <a:defRPr/>
            </a:pPr>
            <a:r>
              <a:rPr lang="en-US" sz="2800" dirty="0"/>
              <a:t>Extra time for tests or interviews.</a:t>
            </a:r>
          </a:p>
          <a:p>
            <a:pPr eaLnBrk="1" fontAlgn="auto" hangingPunct="1">
              <a:lnSpc>
                <a:spcPct val="150000"/>
              </a:lnSpc>
              <a:spcAft>
                <a:spcPts val="0"/>
              </a:spcAft>
              <a:defRPr/>
            </a:pPr>
            <a:r>
              <a:rPr lang="en-US" sz="2800" dirty="0"/>
              <a:t>Adjust or change interview locations or settings.</a:t>
            </a:r>
          </a:p>
        </p:txBody>
      </p:sp>
      <p:sp>
        <p:nvSpPr>
          <p:cNvPr id="4" name="Rectangle 3">
            <a:extLst>
              <a:ext uri="{FF2B5EF4-FFF2-40B4-BE49-F238E27FC236}">
                <a16:creationId xmlns:a16="http://schemas.microsoft.com/office/drawing/2014/main" id="{E6F2B4ED-F3A4-0A49-B401-3777285026E9}"/>
              </a:ext>
              <a:ext uri="{C183D7F6-B498-43B3-948B-1728B52AA6E4}">
                <adec:decorative xmlns:adec="http://schemas.microsoft.com/office/drawing/2017/decorative" val="1"/>
              </a:ext>
            </a:extLst>
          </p:cNvPr>
          <p:cNvSpPr/>
          <p:nvPr/>
        </p:nvSpPr>
        <p:spPr>
          <a:xfrm>
            <a:off x="249238" y="0"/>
            <a:ext cx="225425"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9865281-CAD5-7540-8965-0F3500ACF879}"/>
              </a:ext>
            </a:extLst>
          </p:cNvPr>
          <p:cNvSpPr>
            <a:spLocks noGrp="1"/>
          </p:cNvSpPr>
          <p:nvPr>
            <p:ph type="sldNum" sz="quarter" idx="12"/>
          </p:nvPr>
        </p:nvSpPr>
        <p:spPr/>
        <p:txBody>
          <a:bodyPr/>
          <a:lstStyle/>
          <a:p>
            <a:pPr>
              <a:defRPr/>
            </a:pPr>
            <a:fld id="{02CAD058-4F66-FF46-A39F-399ADD4127F3}" type="slidenum">
              <a:rPr lang="en-US" altLang="en-US" smtClean="0"/>
              <a:pPr>
                <a:defRPr/>
              </a:pPr>
              <a:t>2</a:t>
            </a:fld>
            <a:endParaRPr lang="en-US" altLang="en-US"/>
          </a:p>
        </p:txBody>
      </p:sp>
      <p:pic>
        <p:nvPicPr>
          <p:cNvPr id="117763" name="Picture 4" descr="Two employees taling at a conference table.  One emplyee is a wheelchair user.">
            <a:extLst>
              <a:ext uri="{FF2B5EF4-FFF2-40B4-BE49-F238E27FC236}">
                <a16:creationId xmlns:a16="http://schemas.microsoft.com/office/drawing/2014/main" id="{A04448C2-DC57-224F-8961-E3226F7AD0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335" y="11876"/>
            <a:ext cx="7258050" cy="458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17E44190-B7CA-5F44-BE16-DA0229C6C793}"/>
              </a:ext>
            </a:extLst>
          </p:cNvPr>
          <p:cNvSpPr>
            <a:spLocks noGrp="1"/>
          </p:cNvSpPr>
          <p:nvPr>
            <p:ph type="ctrTitle"/>
          </p:nvPr>
        </p:nvSpPr>
        <p:spPr>
          <a:xfrm>
            <a:off x="573335" y="4821381"/>
            <a:ext cx="7933109" cy="2024743"/>
          </a:xfrm>
        </p:spPr>
        <p:txBody>
          <a:bodyPr/>
          <a:lstStyle/>
          <a:p>
            <a:r>
              <a:rPr lang="en-US" altLang="en-US" sz="4000" dirty="0">
                <a:solidFill>
                  <a:schemeClr val="tx1">
                    <a:lumMod val="95000"/>
                    <a:lumOff val="5000"/>
                  </a:schemeClr>
                </a:solidFill>
              </a:rPr>
              <a:t>The Hiring Process &amp; the ADA</a:t>
            </a:r>
            <a:br>
              <a:rPr lang="en-US" altLang="en-US" sz="4000" dirty="0">
                <a:solidFill>
                  <a:schemeClr val="tx1">
                    <a:lumMod val="95000"/>
                    <a:lumOff val="5000"/>
                  </a:schemeClr>
                </a:solidFill>
              </a:rPr>
            </a:br>
            <a:r>
              <a:rPr lang="en-US" altLang="en-US" sz="4000" dirty="0">
                <a:solidFill>
                  <a:schemeClr val="tx1">
                    <a:lumMod val="95000"/>
                    <a:lumOff val="5000"/>
                  </a:schemeClr>
                </a:solidFill>
              </a:rPr>
              <a:t>Including People with Disabilities</a:t>
            </a:r>
            <a:br>
              <a:rPr lang="en-US" altLang="en-US" sz="4800" dirty="0">
                <a:solidFill>
                  <a:schemeClr val="tx1">
                    <a:lumMod val="95000"/>
                    <a:lumOff val="5000"/>
                  </a:schemeClr>
                </a:solidFill>
              </a:rPr>
            </a:br>
            <a:endParaRPr lang="en-US" dirty="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64E3F5-7F20-2F47-9BF0-44A7308BD95E}"/>
              </a:ext>
            </a:extLst>
          </p:cNvPr>
          <p:cNvSpPr>
            <a:spLocks noGrp="1"/>
          </p:cNvSpPr>
          <p:nvPr>
            <p:ph type="sldNum" sz="quarter" idx="12"/>
          </p:nvPr>
        </p:nvSpPr>
        <p:spPr/>
        <p:txBody>
          <a:bodyPr/>
          <a:lstStyle/>
          <a:p>
            <a:pPr>
              <a:defRPr/>
            </a:pPr>
            <a:fld id="{ED170EC8-29F2-234C-88FE-C5A69D135483}" type="slidenum">
              <a:rPr lang="en-US" altLang="en-US" smtClean="0"/>
              <a:pPr>
                <a:defRPr/>
              </a:pPr>
              <a:t>20</a:t>
            </a:fld>
            <a:endParaRPr lang="en-US" altLang="en-US"/>
          </a:p>
        </p:txBody>
      </p:sp>
      <p:sp>
        <p:nvSpPr>
          <p:cNvPr id="2" name="Title 1">
            <a:extLst>
              <a:ext uri="{FF2B5EF4-FFF2-40B4-BE49-F238E27FC236}">
                <a16:creationId xmlns:a16="http://schemas.microsoft.com/office/drawing/2014/main" id="{736707B9-4E02-6F4E-81B3-06919BA6677D}"/>
              </a:ext>
            </a:extLst>
          </p:cNvPr>
          <p:cNvSpPr>
            <a:spLocks noGrp="1"/>
          </p:cNvSpPr>
          <p:nvPr>
            <p:ph type="title"/>
          </p:nvPr>
        </p:nvSpPr>
        <p:spPr>
          <a:xfrm>
            <a:off x="0" y="0"/>
            <a:ext cx="9144000" cy="1582738"/>
          </a:xfrm>
          <a:solidFill>
            <a:srgbClr val="0070C0"/>
          </a:solidFill>
        </p:spPr>
        <p:txBody>
          <a:bodyPr rtlCol="0">
            <a:normAutofit/>
          </a:bodyPr>
          <a:lstStyle/>
          <a:p>
            <a:pPr algn="ctr" eaLnBrk="1" fontAlgn="auto" hangingPunct="1">
              <a:spcAft>
                <a:spcPts val="0"/>
              </a:spcAft>
              <a:defRPr/>
            </a:pPr>
            <a:r>
              <a:rPr lang="en-US" sz="3600" dirty="0">
                <a:solidFill>
                  <a:schemeClr val="bg1"/>
                </a:solidFill>
                <a:latin typeface="+mn-lt"/>
              </a:rPr>
              <a:t>Alternate Forms of Testing </a:t>
            </a:r>
            <a:br>
              <a:rPr lang="en-US" sz="3600" dirty="0">
                <a:solidFill>
                  <a:schemeClr val="bg1"/>
                </a:solidFill>
                <a:latin typeface="+mn-lt"/>
              </a:rPr>
            </a:br>
            <a:r>
              <a:rPr lang="en-US" sz="3600" dirty="0">
                <a:solidFill>
                  <a:schemeClr val="bg1"/>
                </a:solidFill>
                <a:latin typeface="+mn-lt"/>
              </a:rPr>
              <a:t>or Any Written Material</a:t>
            </a:r>
          </a:p>
        </p:txBody>
      </p:sp>
      <p:sp>
        <p:nvSpPr>
          <p:cNvPr id="139266" name="Content Placeholder 2">
            <a:extLst>
              <a:ext uri="{FF2B5EF4-FFF2-40B4-BE49-F238E27FC236}">
                <a16:creationId xmlns:a16="http://schemas.microsoft.com/office/drawing/2014/main" id="{A6746581-9DD1-6C4F-A3FF-FD4B065F9B47}"/>
              </a:ext>
            </a:extLst>
          </p:cNvPr>
          <p:cNvSpPr>
            <a:spLocks noGrp="1" noChangeArrowheads="1"/>
          </p:cNvSpPr>
          <p:nvPr>
            <p:ph idx="1"/>
          </p:nvPr>
        </p:nvSpPr>
        <p:spPr>
          <a:xfrm>
            <a:off x="628650" y="2165350"/>
            <a:ext cx="7886700" cy="3424238"/>
          </a:xfrm>
        </p:spPr>
        <p:txBody>
          <a:bodyPr/>
          <a:lstStyle/>
          <a:p>
            <a:pPr eaLnBrk="1" hangingPunct="1">
              <a:lnSpc>
                <a:spcPct val="150000"/>
              </a:lnSpc>
            </a:pPr>
            <a:r>
              <a:rPr lang="en-US" altLang="en-US" sz="2800"/>
              <a:t>Braille, large print, color adjustments</a:t>
            </a:r>
          </a:p>
          <a:p>
            <a:pPr eaLnBrk="1" hangingPunct="1">
              <a:lnSpc>
                <a:spcPct val="150000"/>
              </a:lnSpc>
            </a:pPr>
            <a:r>
              <a:rPr lang="en-US" altLang="en-US" sz="2800"/>
              <a:t>Written hardcopies or recordings instead of online testing</a:t>
            </a:r>
          </a:p>
          <a:p>
            <a:pPr eaLnBrk="1" hangingPunct="1">
              <a:lnSpc>
                <a:spcPct val="150000"/>
              </a:lnSpc>
            </a:pPr>
            <a:r>
              <a:rPr lang="en-US" altLang="en-US" sz="2800"/>
              <a:t>Longer time allowance for test or interview meeting</a:t>
            </a:r>
          </a:p>
          <a:p>
            <a:pPr eaLnBrk="1" hangingPunct="1"/>
            <a:endParaRPr lang="en-US" altLang="en-US"/>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1E56-76B1-1144-AC5D-930386B98115}"/>
              </a:ext>
            </a:extLst>
          </p:cNvPr>
          <p:cNvSpPr>
            <a:spLocks noGrp="1"/>
          </p:cNvSpPr>
          <p:nvPr>
            <p:ph type="title"/>
          </p:nvPr>
        </p:nvSpPr>
        <p:spPr>
          <a:xfrm>
            <a:off x="0" y="0"/>
            <a:ext cx="9144000" cy="1376363"/>
          </a:xfrm>
          <a:solidFill>
            <a:srgbClr val="0070C0"/>
          </a:solidFill>
        </p:spPr>
        <p:txBody>
          <a:bodyPr rtlCol="0">
            <a:normAutofit/>
          </a:bodyPr>
          <a:lstStyle/>
          <a:p>
            <a:pPr algn="ctr" eaLnBrk="1" fontAlgn="auto" hangingPunct="1">
              <a:spcAft>
                <a:spcPts val="0"/>
              </a:spcAft>
              <a:defRPr/>
            </a:pPr>
            <a:r>
              <a:rPr lang="en-US" sz="4000" dirty="0">
                <a:latin typeface="+mn-lt"/>
              </a:rPr>
              <a:t>  </a:t>
            </a:r>
            <a:r>
              <a:rPr lang="en-US" sz="4000" dirty="0">
                <a:solidFill>
                  <a:schemeClr val="bg1"/>
                </a:solidFill>
                <a:latin typeface="+mn-lt"/>
              </a:rPr>
              <a:t>Alternative Formats for Phone Interviews</a:t>
            </a:r>
          </a:p>
        </p:txBody>
      </p:sp>
      <p:sp>
        <p:nvSpPr>
          <p:cNvPr id="3" name="Content Placeholder 2">
            <a:extLst>
              <a:ext uri="{FF2B5EF4-FFF2-40B4-BE49-F238E27FC236}">
                <a16:creationId xmlns:a16="http://schemas.microsoft.com/office/drawing/2014/main" id="{EADCB5C2-9F9D-7A43-89C0-87B598252F50}"/>
              </a:ext>
            </a:extLst>
          </p:cNvPr>
          <p:cNvSpPr>
            <a:spLocks noGrp="1"/>
          </p:cNvSpPr>
          <p:nvPr>
            <p:ph idx="1"/>
          </p:nvPr>
        </p:nvSpPr>
        <p:spPr>
          <a:xfrm>
            <a:off x="628650" y="1825625"/>
            <a:ext cx="7886700" cy="3219450"/>
          </a:xfrm>
        </p:spPr>
        <p:txBody>
          <a:bodyPr rtlCol="0">
            <a:normAutofit/>
          </a:bodyPr>
          <a:lstStyle/>
          <a:p>
            <a:pPr eaLnBrk="1" fontAlgn="auto" hangingPunct="1">
              <a:lnSpc>
                <a:spcPct val="100000"/>
              </a:lnSpc>
              <a:spcAft>
                <a:spcPts val="0"/>
              </a:spcAft>
              <a:defRPr/>
            </a:pPr>
            <a:r>
              <a:rPr lang="en-US" sz="3200" dirty="0"/>
              <a:t>Allow extra time for videophones</a:t>
            </a:r>
          </a:p>
          <a:p>
            <a:pPr marL="0" indent="0" eaLnBrk="1" fontAlgn="auto" hangingPunct="1">
              <a:lnSpc>
                <a:spcPct val="100000"/>
              </a:lnSpc>
              <a:spcAft>
                <a:spcPts val="0"/>
              </a:spcAft>
              <a:buFont typeface="Arial" panose="020B0604020202020204" pitchFamily="34" charset="0"/>
              <a:buNone/>
              <a:defRPr/>
            </a:pPr>
            <a:endParaRPr lang="en-US" sz="3200" dirty="0"/>
          </a:p>
          <a:p>
            <a:pPr eaLnBrk="1" fontAlgn="auto" hangingPunct="1">
              <a:lnSpc>
                <a:spcPct val="100000"/>
              </a:lnSpc>
              <a:spcAft>
                <a:spcPts val="0"/>
              </a:spcAft>
              <a:defRPr/>
            </a:pPr>
            <a:r>
              <a:rPr lang="en-US" sz="3200" dirty="0"/>
              <a:t>Skip phone interview to on site interviews</a:t>
            </a:r>
          </a:p>
          <a:p>
            <a:pPr marL="0" indent="0" eaLnBrk="1" fontAlgn="auto" hangingPunct="1">
              <a:lnSpc>
                <a:spcPct val="100000"/>
              </a:lnSpc>
              <a:spcAft>
                <a:spcPts val="0"/>
              </a:spcAft>
              <a:buFont typeface="Arial" panose="020B0604020202020204" pitchFamily="34" charset="0"/>
              <a:buNone/>
              <a:defRPr/>
            </a:pPr>
            <a:endParaRPr lang="en-US" sz="3200" dirty="0"/>
          </a:p>
          <a:p>
            <a:pPr eaLnBrk="1" fontAlgn="auto" hangingPunct="1">
              <a:lnSpc>
                <a:spcPct val="100000"/>
              </a:lnSpc>
              <a:spcAft>
                <a:spcPts val="0"/>
              </a:spcAft>
              <a:defRPr/>
            </a:pPr>
            <a:r>
              <a:rPr lang="en-US" sz="3200" dirty="0"/>
              <a:t>Email</a:t>
            </a:r>
          </a:p>
          <a:p>
            <a:pPr eaLnBrk="1" fontAlgn="auto" hangingPunct="1">
              <a:spcAft>
                <a:spcPts val="0"/>
              </a:spcAft>
              <a:defRPr/>
            </a:pPr>
            <a:endParaRPr lang="en-US" dirty="0"/>
          </a:p>
        </p:txBody>
      </p:sp>
      <p:sp>
        <p:nvSpPr>
          <p:cNvPr id="4" name="Slide Number Placeholder 3">
            <a:extLst>
              <a:ext uri="{FF2B5EF4-FFF2-40B4-BE49-F238E27FC236}">
                <a16:creationId xmlns:a16="http://schemas.microsoft.com/office/drawing/2014/main" id="{2CDB5FFE-AC60-104D-A98C-ADF0BEEDE3CD}"/>
              </a:ext>
            </a:extLst>
          </p:cNvPr>
          <p:cNvSpPr>
            <a:spLocks noGrp="1"/>
          </p:cNvSpPr>
          <p:nvPr>
            <p:ph type="sldNum" sz="quarter" idx="12"/>
          </p:nvPr>
        </p:nvSpPr>
        <p:spPr/>
        <p:txBody>
          <a:bodyPr/>
          <a:lstStyle/>
          <a:p>
            <a:pPr>
              <a:defRPr/>
            </a:pPr>
            <a:fld id="{ED170EC8-29F2-234C-88FE-C5A69D135483}" type="slidenum">
              <a:rPr lang="en-US" altLang="en-US" smtClean="0"/>
              <a:pPr>
                <a:defRPr/>
              </a:pPr>
              <a:t>21</a:t>
            </a:fld>
            <a:endParaRPr lang="en-US" altLang="en-US"/>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A5319F-C9EB-2944-986B-5B7B2B643F27}"/>
              </a:ext>
            </a:extLst>
          </p:cNvPr>
          <p:cNvSpPr>
            <a:spLocks noGrp="1"/>
          </p:cNvSpPr>
          <p:nvPr>
            <p:ph type="sldNum" sz="quarter" idx="12"/>
          </p:nvPr>
        </p:nvSpPr>
        <p:spPr/>
        <p:txBody>
          <a:bodyPr/>
          <a:lstStyle/>
          <a:p>
            <a:pPr>
              <a:defRPr/>
            </a:pPr>
            <a:fld id="{ED170EC8-29F2-234C-88FE-C5A69D135483}" type="slidenum">
              <a:rPr lang="en-US" altLang="en-US" smtClean="0"/>
              <a:pPr>
                <a:defRPr/>
              </a:pPr>
              <a:t>22</a:t>
            </a:fld>
            <a:endParaRPr lang="en-US" altLang="en-US"/>
          </a:p>
        </p:txBody>
      </p:sp>
      <p:sp>
        <p:nvSpPr>
          <p:cNvPr id="2" name="Title 1">
            <a:extLst>
              <a:ext uri="{FF2B5EF4-FFF2-40B4-BE49-F238E27FC236}">
                <a16:creationId xmlns:a16="http://schemas.microsoft.com/office/drawing/2014/main" id="{62886EEE-5AEE-C341-A840-32462880525B}"/>
              </a:ext>
            </a:extLst>
          </p:cNvPr>
          <p:cNvSpPr>
            <a:spLocks noGrp="1"/>
          </p:cNvSpPr>
          <p:nvPr>
            <p:ph type="title"/>
          </p:nvPr>
        </p:nvSpPr>
        <p:spPr>
          <a:xfrm>
            <a:off x="0" y="23812"/>
            <a:ext cx="9144000" cy="1090285"/>
          </a:xfrm>
          <a:solidFill>
            <a:schemeClr val="accent5">
              <a:lumMod val="75000"/>
            </a:schemeClr>
          </a:solidFill>
        </p:spPr>
        <p:txBody>
          <a:bodyPr rtlCol="0">
            <a:normAutofit/>
          </a:bodyPr>
          <a:lstStyle/>
          <a:p>
            <a:pPr eaLnBrk="1" fontAlgn="auto" hangingPunct="1">
              <a:spcAft>
                <a:spcPts val="0"/>
              </a:spcAft>
              <a:defRPr/>
            </a:pPr>
            <a:r>
              <a:rPr lang="en-US" dirty="0"/>
              <a:t>		</a:t>
            </a:r>
            <a:r>
              <a:rPr lang="en-US" sz="4400" dirty="0">
                <a:solidFill>
                  <a:schemeClr val="bg1"/>
                </a:solidFill>
                <a:latin typeface="+mn-lt"/>
              </a:rPr>
              <a:t>Alternative Interview Settings</a:t>
            </a:r>
          </a:p>
        </p:txBody>
      </p:sp>
      <p:sp>
        <p:nvSpPr>
          <p:cNvPr id="3" name="Content Placeholder 2">
            <a:extLst>
              <a:ext uri="{FF2B5EF4-FFF2-40B4-BE49-F238E27FC236}">
                <a16:creationId xmlns:a16="http://schemas.microsoft.com/office/drawing/2014/main" id="{6E4C4F48-2F94-0F44-92FB-E68CC91959B3}"/>
              </a:ext>
            </a:extLst>
          </p:cNvPr>
          <p:cNvSpPr>
            <a:spLocks noGrp="1"/>
          </p:cNvSpPr>
          <p:nvPr>
            <p:ph idx="1"/>
          </p:nvPr>
        </p:nvSpPr>
        <p:spPr/>
        <p:txBody>
          <a:bodyPr rtlCol="0">
            <a:normAutofit/>
          </a:bodyPr>
          <a:lstStyle/>
          <a:p>
            <a:pPr eaLnBrk="1" fontAlgn="auto" hangingPunct="1">
              <a:spcAft>
                <a:spcPts val="0"/>
              </a:spcAft>
              <a:defRPr/>
            </a:pPr>
            <a:r>
              <a:rPr lang="en-US" sz="2800" dirty="0"/>
              <a:t>A larger room to accommodate maneuvering of motorized wheelchairs</a:t>
            </a:r>
          </a:p>
          <a:p>
            <a:pPr marL="0" indent="0" eaLnBrk="1" fontAlgn="auto" hangingPunct="1">
              <a:spcAft>
                <a:spcPts val="0"/>
              </a:spcAft>
              <a:buFont typeface="Arial" panose="020B0604020202020204" pitchFamily="34" charset="0"/>
              <a:buNone/>
              <a:defRPr/>
            </a:pPr>
            <a:endParaRPr lang="en-US" sz="2800" dirty="0"/>
          </a:p>
          <a:p>
            <a:pPr eaLnBrk="1" fontAlgn="auto" hangingPunct="1">
              <a:spcAft>
                <a:spcPts val="0"/>
              </a:spcAft>
              <a:defRPr/>
            </a:pPr>
            <a:r>
              <a:rPr lang="en-US" sz="2800" dirty="0"/>
              <a:t>First floor if no elevator in building</a:t>
            </a:r>
          </a:p>
          <a:p>
            <a:pPr marL="0" indent="0" eaLnBrk="1" fontAlgn="auto" hangingPunct="1">
              <a:spcAft>
                <a:spcPts val="0"/>
              </a:spcAft>
              <a:buFont typeface="Arial" panose="020B0604020202020204" pitchFamily="34" charset="0"/>
              <a:buNone/>
              <a:defRPr/>
            </a:pPr>
            <a:endParaRPr lang="en-US" sz="2800" dirty="0"/>
          </a:p>
          <a:p>
            <a:pPr eaLnBrk="1" fontAlgn="auto" hangingPunct="1">
              <a:spcAft>
                <a:spcPts val="0"/>
              </a:spcAft>
              <a:defRPr/>
            </a:pPr>
            <a:r>
              <a:rPr lang="en-US" sz="2800" dirty="0"/>
              <a:t>Reduce distractions--both visual and auditory</a:t>
            </a:r>
          </a:p>
          <a:p>
            <a:pPr eaLnBrk="1" fontAlgn="auto" hangingPunct="1">
              <a:spcAft>
                <a:spcPts val="0"/>
              </a:spcAft>
              <a:defRPr/>
            </a:pPr>
            <a:endParaRPr lang="en-US"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FCCA-BBDC-C148-9072-98FD2D8F6B7F}"/>
              </a:ext>
            </a:extLst>
          </p:cNvPr>
          <p:cNvSpPr>
            <a:spLocks noGrp="1"/>
          </p:cNvSpPr>
          <p:nvPr>
            <p:ph type="title"/>
          </p:nvPr>
        </p:nvSpPr>
        <p:spPr>
          <a:xfrm>
            <a:off x="0" y="0"/>
            <a:ext cx="9144000" cy="1124607"/>
          </a:xfrm>
          <a:solidFill>
            <a:srgbClr val="0070C0"/>
          </a:solidFill>
        </p:spPr>
        <p:txBody>
          <a:bodyPr rtlCol="0">
            <a:normAutofit/>
          </a:bodyPr>
          <a:lstStyle/>
          <a:p>
            <a:pPr algn="ctr" eaLnBrk="1" fontAlgn="auto" hangingPunct="1">
              <a:spcAft>
                <a:spcPts val="0"/>
              </a:spcAft>
              <a:defRPr/>
            </a:pPr>
            <a:r>
              <a:rPr lang="en-US" sz="4000" dirty="0">
                <a:solidFill>
                  <a:schemeClr val="bg1"/>
                </a:solidFill>
                <a:latin typeface="+mn-lt"/>
              </a:rPr>
              <a:t>Sign Language Interpreters: Interviews</a:t>
            </a:r>
          </a:p>
        </p:txBody>
      </p:sp>
      <p:sp>
        <p:nvSpPr>
          <p:cNvPr id="141314" name="Content Placeholder 2">
            <a:extLst>
              <a:ext uri="{FF2B5EF4-FFF2-40B4-BE49-F238E27FC236}">
                <a16:creationId xmlns:a16="http://schemas.microsoft.com/office/drawing/2014/main" id="{7CE24A74-729F-A44E-AC8A-BAA9B2B1709E}"/>
              </a:ext>
            </a:extLst>
          </p:cNvPr>
          <p:cNvSpPr>
            <a:spLocks noGrp="1" noChangeArrowheads="1"/>
          </p:cNvSpPr>
          <p:nvPr>
            <p:ph idx="1"/>
          </p:nvPr>
        </p:nvSpPr>
        <p:spPr>
          <a:xfrm>
            <a:off x="628650" y="1825624"/>
            <a:ext cx="8273612" cy="4575176"/>
          </a:xfrm>
        </p:spPr>
        <p:txBody>
          <a:bodyPr/>
          <a:lstStyle/>
          <a:p>
            <a:pPr eaLnBrk="1" hangingPunct="1">
              <a:lnSpc>
                <a:spcPct val="150000"/>
              </a:lnSpc>
            </a:pPr>
            <a:r>
              <a:rPr lang="en-US" altLang="en-US" sz="3200" dirty="0"/>
              <a:t>Both onsite or remote interviews. </a:t>
            </a:r>
          </a:p>
          <a:p>
            <a:pPr eaLnBrk="1" hangingPunct="1">
              <a:lnSpc>
                <a:spcPct val="100000"/>
              </a:lnSpc>
            </a:pPr>
            <a:r>
              <a:rPr lang="en-US" altLang="en-US" sz="3200" dirty="0"/>
              <a:t>Allow extra interview time for interpreter translations.</a:t>
            </a:r>
            <a:br>
              <a:rPr lang="en-US" altLang="en-US" sz="3200" dirty="0"/>
            </a:br>
            <a:endParaRPr lang="en-US" altLang="en-US" sz="3200" dirty="0"/>
          </a:p>
          <a:p>
            <a:pPr eaLnBrk="1" hangingPunct="1">
              <a:lnSpc>
                <a:spcPct val="100000"/>
              </a:lnSpc>
            </a:pPr>
            <a:r>
              <a:rPr lang="en-US" altLang="en-US" sz="3200" dirty="0"/>
              <a:t> Use qualified sign language interpreters who are familiar with specialized terminology, if needed. (medical or legal)</a:t>
            </a:r>
            <a:br>
              <a:rPr lang="en-US" altLang="en-US" sz="3200" dirty="0"/>
            </a:br>
            <a:r>
              <a:rPr lang="en-US" altLang="en-US" sz="3200" dirty="0"/>
              <a:t> </a:t>
            </a:r>
            <a:endParaRPr lang="en-US" altLang="en-US" dirty="0"/>
          </a:p>
        </p:txBody>
      </p:sp>
      <p:sp>
        <p:nvSpPr>
          <p:cNvPr id="3" name="Slide Number Placeholder 2">
            <a:extLst>
              <a:ext uri="{FF2B5EF4-FFF2-40B4-BE49-F238E27FC236}">
                <a16:creationId xmlns:a16="http://schemas.microsoft.com/office/drawing/2014/main" id="{BECC7367-3ED4-734D-A8CC-E52FF85CB6DC}"/>
              </a:ext>
            </a:extLst>
          </p:cNvPr>
          <p:cNvSpPr>
            <a:spLocks noGrp="1"/>
          </p:cNvSpPr>
          <p:nvPr>
            <p:ph type="sldNum" sz="quarter" idx="12"/>
          </p:nvPr>
        </p:nvSpPr>
        <p:spPr/>
        <p:txBody>
          <a:bodyPr/>
          <a:lstStyle/>
          <a:p>
            <a:pPr>
              <a:defRPr/>
            </a:pPr>
            <a:fld id="{ED170EC8-29F2-234C-88FE-C5A69D135483}" type="slidenum">
              <a:rPr lang="en-US" altLang="en-US" smtClean="0"/>
              <a:pPr>
                <a:defRPr/>
              </a:pPr>
              <a:t>23</a:t>
            </a:fld>
            <a:endParaRPr lang="en-US" altLang="en-US"/>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6C3365-0E7A-BF49-8C08-DFBA397EA1DF}"/>
              </a:ext>
            </a:extLst>
          </p:cNvPr>
          <p:cNvSpPr>
            <a:spLocks noGrp="1"/>
          </p:cNvSpPr>
          <p:nvPr>
            <p:ph type="sldNum" sz="quarter" idx="12"/>
          </p:nvPr>
        </p:nvSpPr>
        <p:spPr/>
        <p:txBody>
          <a:bodyPr/>
          <a:lstStyle/>
          <a:p>
            <a:pPr>
              <a:defRPr/>
            </a:pPr>
            <a:fld id="{ED170EC8-29F2-234C-88FE-C5A69D135483}" type="slidenum">
              <a:rPr lang="en-US" altLang="en-US" smtClean="0"/>
              <a:pPr>
                <a:defRPr/>
              </a:pPr>
              <a:t>24</a:t>
            </a:fld>
            <a:endParaRPr lang="en-US" altLang="en-US"/>
          </a:p>
        </p:txBody>
      </p:sp>
      <p:sp>
        <p:nvSpPr>
          <p:cNvPr id="2" name="Title 1">
            <a:extLst>
              <a:ext uri="{FF2B5EF4-FFF2-40B4-BE49-F238E27FC236}">
                <a16:creationId xmlns:a16="http://schemas.microsoft.com/office/drawing/2014/main" id="{D9288B9C-5497-9445-BEFC-B69AC5BEF9DC}"/>
              </a:ext>
            </a:extLst>
          </p:cNvPr>
          <p:cNvSpPr>
            <a:spLocks noGrp="1"/>
          </p:cNvSpPr>
          <p:nvPr>
            <p:ph type="title"/>
          </p:nvPr>
        </p:nvSpPr>
        <p:spPr>
          <a:xfrm>
            <a:off x="0" y="0"/>
            <a:ext cx="9144000" cy="1187669"/>
          </a:xfrm>
          <a:solidFill>
            <a:schemeClr val="accent5">
              <a:lumMod val="75000"/>
            </a:schemeClr>
          </a:solidFill>
        </p:spPr>
        <p:txBody>
          <a:bodyPr rtlCol="0">
            <a:normAutofit/>
          </a:bodyPr>
          <a:lstStyle/>
          <a:p>
            <a:pPr algn="ctr" eaLnBrk="1" fontAlgn="auto" hangingPunct="1">
              <a:spcAft>
                <a:spcPts val="0"/>
              </a:spcAft>
              <a:defRPr/>
            </a:pPr>
            <a:r>
              <a:rPr lang="en-US" dirty="0"/>
              <a:t>	</a:t>
            </a:r>
            <a:r>
              <a:rPr lang="en-US" sz="4000" dirty="0">
                <a:solidFill>
                  <a:schemeClr val="bg1"/>
                </a:solidFill>
                <a:latin typeface="+mn-lt"/>
              </a:rPr>
              <a:t>Sign Language Interpreters: On the Job</a:t>
            </a:r>
          </a:p>
        </p:txBody>
      </p:sp>
      <p:sp>
        <p:nvSpPr>
          <p:cNvPr id="143362" name="Content Placeholder 2">
            <a:extLst>
              <a:ext uri="{FF2B5EF4-FFF2-40B4-BE49-F238E27FC236}">
                <a16:creationId xmlns:a16="http://schemas.microsoft.com/office/drawing/2014/main" id="{2DDBE447-702B-5346-9871-A25F0FB2E939}"/>
              </a:ext>
            </a:extLst>
          </p:cNvPr>
          <p:cNvSpPr>
            <a:spLocks noGrp="1" noChangeArrowheads="1"/>
          </p:cNvSpPr>
          <p:nvPr>
            <p:ph idx="1"/>
          </p:nvPr>
        </p:nvSpPr>
        <p:spPr>
          <a:xfrm>
            <a:off x="628650" y="1825625"/>
            <a:ext cx="8399736" cy="4351338"/>
          </a:xfrm>
        </p:spPr>
        <p:txBody>
          <a:bodyPr/>
          <a:lstStyle/>
          <a:p>
            <a:pPr marL="0" indent="0" eaLnBrk="1" hangingPunct="1">
              <a:lnSpc>
                <a:spcPct val="150000"/>
              </a:lnSpc>
              <a:buNone/>
            </a:pPr>
            <a:r>
              <a:rPr lang="en-US" altLang="en-US" sz="3200" dirty="0"/>
              <a:t>On the job alternatives can be used, </a:t>
            </a:r>
            <a:r>
              <a:rPr lang="en-US" altLang="en-US" sz="3200" b="1" dirty="0"/>
              <a:t>if effective</a:t>
            </a:r>
            <a:r>
              <a:rPr lang="en-US" altLang="en-US" sz="3200" dirty="0"/>
              <a:t>.</a:t>
            </a:r>
          </a:p>
          <a:p>
            <a:pPr lvl="1" eaLnBrk="1" hangingPunct="1">
              <a:lnSpc>
                <a:spcPct val="150000"/>
              </a:lnSpc>
            </a:pPr>
            <a:r>
              <a:rPr lang="en-US" altLang="en-US" sz="2900" dirty="0"/>
              <a:t>Videophones.</a:t>
            </a:r>
          </a:p>
          <a:p>
            <a:pPr lvl="1" eaLnBrk="1" hangingPunct="1">
              <a:lnSpc>
                <a:spcPct val="150000"/>
              </a:lnSpc>
            </a:pPr>
            <a:r>
              <a:rPr lang="en-US" altLang="en-US" sz="2900" dirty="0"/>
              <a:t>Email.</a:t>
            </a:r>
          </a:p>
          <a:p>
            <a:pPr lvl="1" eaLnBrk="1" hangingPunct="1">
              <a:lnSpc>
                <a:spcPct val="150000"/>
              </a:lnSpc>
            </a:pPr>
            <a:r>
              <a:rPr lang="en-US" altLang="en-US" sz="2900" dirty="0"/>
              <a:t>Notes on paper.</a:t>
            </a:r>
          </a:p>
          <a:p>
            <a:pPr eaLnBrk="1" hangingPunct="1"/>
            <a:endParaRPr lang="en-US" altLang="en-US"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0076F2E-DC0F-C041-8112-59DCBF866777}"/>
              </a:ext>
            </a:extLst>
          </p:cNvPr>
          <p:cNvSpPr>
            <a:spLocks noGrp="1"/>
          </p:cNvSpPr>
          <p:nvPr>
            <p:ph type="sldNum" sz="quarter" idx="12"/>
          </p:nvPr>
        </p:nvSpPr>
        <p:spPr/>
        <p:txBody>
          <a:bodyPr/>
          <a:lstStyle/>
          <a:p>
            <a:pPr>
              <a:defRPr/>
            </a:pPr>
            <a:fld id="{ED170EC8-29F2-234C-88FE-C5A69D135483}" type="slidenum">
              <a:rPr lang="en-US" altLang="en-US" smtClean="0"/>
              <a:pPr>
                <a:defRPr/>
              </a:pPr>
              <a:t>25</a:t>
            </a:fld>
            <a:endParaRPr lang="en-US" altLang="en-US"/>
          </a:p>
        </p:txBody>
      </p:sp>
      <p:sp>
        <p:nvSpPr>
          <p:cNvPr id="5" name="Title 4">
            <a:extLst>
              <a:ext uri="{FF2B5EF4-FFF2-40B4-BE49-F238E27FC236}">
                <a16:creationId xmlns:a16="http://schemas.microsoft.com/office/drawing/2014/main" id="{0A8D1344-9DA0-364C-A6B3-CD8B495CEEAE}"/>
              </a:ext>
            </a:extLst>
          </p:cNvPr>
          <p:cNvSpPr>
            <a:spLocks noGrp="1"/>
          </p:cNvSpPr>
          <p:nvPr>
            <p:ph type="title"/>
          </p:nvPr>
        </p:nvSpPr>
        <p:spPr>
          <a:xfrm>
            <a:off x="664276" y="2364693"/>
            <a:ext cx="8052212" cy="1696667"/>
          </a:xfrm>
        </p:spPr>
        <p:txBody>
          <a:bodyPr/>
          <a:lstStyle/>
          <a:p>
            <a:pPr algn="ctr"/>
            <a:r>
              <a:rPr lang="en-US" sz="6000" dirty="0">
                <a:solidFill>
                  <a:schemeClr val="bg1"/>
                </a:solidFill>
              </a:rPr>
              <a:t>Questions?</a:t>
            </a:r>
            <a:endParaRPr lang="en-US" sz="6000" dirty="0"/>
          </a:p>
        </p:txBody>
      </p:sp>
    </p:spTree>
    <p:extLst>
      <p:ext uri="{BB962C8B-B14F-4D97-AF65-F5344CB8AC3E}">
        <p14:creationId xmlns:p14="http://schemas.microsoft.com/office/powerpoint/2010/main" val="257215183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C371BCC-ACBB-E048-92CE-1D619E25C044}"/>
              </a:ext>
            </a:extLst>
          </p:cNvPr>
          <p:cNvSpPr>
            <a:spLocks noGrp="1"/>
          </p:cNvSpPr>
          <p:nvPr>
            <p:ph type="sldNum" sz="quarter" idx="12"/>
          </p:nvPr>
        </p:nvSpPr>
        <p:spPr/>
        <p:txBody>
          <a:bodyPr/>
          <a:lstStyle/>
          <a:p>
            <a:pPr>
              <a:defRPr/>
            </a:pPr>
            <a:fld id="{02CAD058-4F66-FF46-A39F-399ADD4127F3}" type="slidenum">
              <a:rPr lang="en-US" altLang="en-US" smtClean="0"/>
              <a:pPr>
                <a:defRPr/>
              </a:pPr>
              <a:t>26</a:t>
            </a:fld>
            <a:endParaRPr lang="en-US" altLang="en-US"/>
          </a:p>
        </p:txBody>
      </p:sp>
      <p:sp>
        <p:nvSpPr>
          <p:cNvPr id="144387" name="Title 3">
            <a:extLst>
              <a:ext uri="{FF2B5EF4-FFF2-40B4-BE49-F238E27FC236}">
                <a16:creationId xmlns:a16="http://schemas.microsoft.com/office/drawing/2014/main" id="{E0A2FE1A-B37B-3A46-AB72-77C5570FAA1A}"/>
              </a:ext>
            </a:extLst>
          </p:cNvPr>
          <p:cNvSpPr>
            <a:spLocks noGrp="1" noChangeArrowheads="1"/>
          </p:cNvSpPr>
          <p:nvPr>
            <p:ph type="ctrTitle"/>
          </p:nvPr>
        </p:nvSpPr>
        <p:spPr>
          <a:xfrm>
            <a:off x="2707453" y="3552636"/>
            <a:ext cx="3203575" cy="1668463"/>
          </a:xfrm>
        </p:spPr>
        <p:txBody>
          <a:bodyPr anchor="t"/>
          <a:lstStyle/>
          <a:p>
            <a:r>
              <a:rPr lang="en-US" altLang="en-US" sz="2400" b="1" dirty="0">
                <a:hlinkClick r:id="rId2"/>
              </a:rPr>
              <a:t>www.gpadacenter.org</a:t>
            </a:r>
            <a:br>
              <a:rPr lang="en-US" altLang="en-US" sz="2100" dirty="0"/>
            </a:br>
            <a:br>
              <a:rPr lang="en-US" altLang="en-US" sz="2100" dirty="0"/>
            </a:br>
            <a:r>
              <a:rPr lang="en-US" altLang="en-US" sz="2100" dirty="0">
                <a:hlinkClick r:id="rId3"/>
              </a:rPr>
              <a:t>adacenter@missouri.edu</a:t>
            </a:r>
            <a:br>
              <a:rPr lang="en-US" altLang="en-US" sz="2100" dirty="0"/>
            </a:br>
            <a:r>
              <a:rPr lang="en-US" altLang="en-US" sz="2100" dirty="0"/>
              <a:t>1-800-949-4232</a:t>
            </a:r>
            <a:br>
              <a:rPr lang="en-US" altLang="en-US" sz="2100" dirty="0"/>
            </a:br>
            <a:r>
              <a:rPr lang="en-US" altLang="en-US" sz="2100" dirty="0"/>
              <a:t>573-882-3600</a:t>
            </a:r>
          </a:p>
        </p:txBody>
      </p:sp>
      <p:pic>
        <p:nvPicPr>
          <p:cNvPr id="144385" name="Picture 6">
            <a:extLst>
              <a:ext uri="{FF2B5EF4-FFF2-40B4-BE49-F238E27FC236}">
                <a16:creationId xmlns:a16="http://schemas.microsoft.com/office/drawing/2014/main" id="{0674F306-006F-2C45-9611-48795DF2463B}"/>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1914" y="725707"/>
            <a:ext cx="4581525"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86" name="TextBox 25">
            <a:extLst>
              <a:ext uri="{FF2B5EF4-FFF2-40B4-BE49-F238E27FC236}">
                <a16:creationId xmlns:a16="http://schemas.microsoft.com/office/drawing/2014/main" id="{9EA10D49-F701-F44F-AD75-3AFC4D375B63}"/>
              </a:ext>
            </a:extLst>
          </p:cNvPr>
          <p:cNvSpPr txBox="1">
            <a:spLocks noChangeArrowheads="1"/>
          </p:cNvSpPr>
          <p:nvPr/>
        </p:nvSpPr>
        <p:spPr bwMode="auto">
          <a:xfrm>
            <a:off x="2008433" y="2084442"/>
            <a:ext cx="440848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dirty="0">
                <a:hlinkClick r:id="rId5"/>
              </a:rPr>
              <a:t>A member of the ADA National Network</a:t>
            </a:r>
            <a:endParaRPr lang="en-US" altLang="en-US" dirty="0"/>
          </a:p>
          <a:p>
            <a:pPr algn="ctr" eaLnBrk="1" hangingPunct="1"/>
            <a:endParaRPr lang="en-US" altLang="en-US" dirty="0"/>
          </a:p>
          <a:p>
            <a:pPr algn="ctr" eaLnBrk="1" hangingPunct="1"/>
            <a:r>
              <a:rPr lang="en-US" altLang="en-US" sz="1500" dirty="0"/>
              <a:t>Architectural Studies Department</a:t>
            </a:r>
          </a:p>
          <a:p>
            <a:pPr algn="ctr" eaLnBrk="1" hangingPunct="1"/>
            <a:r>
              <a:rPr lang="en-US" altLang="en-US" sz="1500" dirty="0"/>
              <a:t>University of Missouri College of Arts and Sciences</a:t>
            </a:r>
            <a:endParaRPr lang="en-US" altLang="en-US"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2892B7-7F1D-A540-A623-013018156C8D}"/>
              </a:ext>
            </a:extLst>
          </p:cNvPr>
          <p:cNvSpPr>
            <a:spLocks noGrp="1"/>
          </p:cNvSpPr>
          <p:nvPr>
            <p:ph type="sldNum" sz="quarter" idx="12"/>
          </p:nvPr>
        </p:nvSpPr>
        <p:spPr/>
        <p:txBody>
          <a:bodyPr/>
          <a:lstStyle/>
          <a:p>
            <a:pPr>
              <a:defRPr/>
            </a:pPr>
            <a:fld id="{ED170EC8-29F2-234C-88FE-C5A69D135483}" type="slidenum">
              <a:rPr lang="en-US" altLang="en-US" smtClean="0"/>
              <a:pPr>
                <a:defRPr/>
              </a:pPr>
              <a:t>3</a:t>
            </a:fld>
            <a:endParaRPr lang="en-US" altLang="en-US"/>
          </a:p>
        </p:txBody>
      </p:sp>
      <p:sp>
        <p:nvSpPr>
          <p:cNvPr id="2" name="Rectangle 1">
            <a:extLst>
              <a:ext uri="{FF2B5EF4-FFF2-40B4-BE49-F238E27FC236}">
                <a16:creationId xmlns:a16="http://schemas.microsoft.com/office/drawing/2014/main" id="{9DC2600F-8BC3-5C45-B208-CD5363ADFF98}"/>
              </a:ext>
              <a:ext uri="{C183D7F6-B498-43B3-948B-1728B52AA6E4}">
                <adec:decorative xmlns:adec="http://schemas.microsoft.com/office/drawing/2017/decorative" val="1"/>
              </a:ext>
            </a:extLst>
          </p:cNvPr>
          <p:cNvSpPr/>
          <p:nvPr/>
        </p:nvSpPr>
        <p:spPr>
          <a:xfrm>
            <a:off x="215900" y="0"/>
            <a:ext cx="227013" cy="685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itle 2">
            <a:extLst>
              <a:ext uri="{FF2B5EF4-FFF2-40B4-BE49-F238E27FC236}">
                <a16:creationId xmlns:a16="http://schemas.microsoft.com/office/drawing/2014/main" id="{A0E42D67-9137-2F4E-8457-BD4F168615A1}"/>
              </a:ext>
            </a:extLst>
          </p:cNvPr>
          <p:cNvSpPr>
            <a:spLocks noGrp="1"/>
          </p:cNvSpPr>
          <p:nvPr>
            <p:ph type="title"/>
          </p:nvPr>
        </p:nvSpPr>
        <p:spPr>
          <a:xfrm>
            <a:off x="628650" y="112877"/>
            <a:ext cx="7886700" cy="1325563"/>
          </a:xfrm>
        </p:spPr>
        <p:txBody>
          <a:bodyPr/>
          <a:lstStyle/>
          <a:p>
            <a:r>
              <a:rPr lang="en-US" sz="4000" b="1" dirty="0">
                <a:latin typeface="+mn-lt"/>
              </a:rPr>
              <a:t>Your Goal:</a:t>
            </a:r>
          </a:p>
        </p:txBody>
      </p:sp>
      <p:sp>
        <p:nvSpPr>
          <p:cNvPr id="119811" name="Content Placeholder 2">
            <a:extLst>
              <a:ext uri="{FF2B5EF4-FFF2-40B4-BE49-F238E27FC236}">
                <a16:creationId xmlns:a16="http://schemas.microsoft.com/office/drawing/2014/main" id="{31BBB1F2-B3BF-3040-AB12-B0BA7DEFE17B}"/>
              </a:ext>
            </a:extLst>
          </p:cNvPr>
          <p:cNvSpPr>
            <a:spLocks noGrp="1" noChangeArrowheads="1"/>
          </p:cNvSpPr>
          <p:nvPr>
            <p:ph idx="1"/>
          </p:nvPr>
        </p:nvSpPr>
        <p:spPr>
          <a:xfrm>
            <a:off x="859878" y="1541845"/>
            <a:ext cx="7886700" cy="4351338"/>
          </a:xfrm>
        </p:spPr>
        <p:txBody>
          <a:bodyPr/>
          <a:lstStyle/>
          <a:p>
            <a:pPr marL="0" indent="0" eaLnBrk="1" hangingPunct="1">
              <a:lnSpc>
                <a:spcPct val="110000"/>
              </a:lnSpc>
              <a:buFont typeface="Arial" panose="020B0604020202020204" pitchFamily="34" charset="0"/>
              <a:buNone/>
            </a:pPr>
            <a:r>
              <a:rPr lang="en-US" altLang="en-US" sz="3200" dirty="0">
                <a:solidFill>
                  <a:srgbClr val="000000"/>
                </a:solidFill>
                <a:ea typeface="ＭＳ Ｐゴシック" panose="020B0600070205080204" pitchFamily="34" charset="-128"/>
              </a:rPr>
              <a:t>Find qualified candidates who have the skills, experience and characteristics needed to do the job.</a:t>
            </a:r>
          </a:p>
          <a:p>
            <a:pPr marL="0" indent="0" eaLnBrk="1" hangingPunct="1">
              <a:lnSpc>
                <a:spcPct val="150000"/>
              </a:lnSpc>
              <a:buFont typeface="Arial" panose="020B0604020202020204" pitchFamily="34" charset="0"/>
              <a:buNone/>
            </a:pPr>
            <a:r>
              <a:rPr lang="en-US" altLang="en-US" sz="3200" b="1" dirty="0">
                <a:solidFill>
                  <a:srgbClr val="000000"/>
                </a:solidFill>
                <a:ea typeface="ＭＳ Ｐゴシック" panose="020B0600070205080204" pitchFamily="34" charset="-128"/>
              </a:rPr>
              <a:t>And</a:t>
            </a:r>
          </a:p>
          <a:p>
            <a:pPr marL="342900" lvl="1" indent="0" eaLnBrk="1" hangingPunct="1">
              <a:lnSpc>
                <a:spcPct val="100000"/>
              </a:lnSpc>
              <a:buNone/>
            </a:pPr>
            <a:r>
              <a:rPr lang="en-US" altLang="en-US" sz="3200" dirty="0">
                <a:solidFill>
                  <a:srgbClr val="000000"/>
                </a:solidFill>
                <a:ea typeface="ＭＳ Ｐゴシック" panose="020B0600070205080204" pitchFamily="34" charset="-128"/>
              </a:rPr>
              <a:t>	Stay in compliance with ADA 	employment guidelines. </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C4D2B4-920E-5143-A8D3-659A73B3AC7D}"/>
              </a:ext>
            </a:extLst>
          </p:cNvPr>
          <p:cNvSpPr>
            <a:spLocks noGrp="1"/>
          </p:cNvSpPr>
          <p:nvPr>
            <p:ph type="sldNum" sz="quarter" idx="12"/>
          </p:nvPr>
        </p:nvSpPr>
        <p:spPr/>
        <p:txBody>
          <a:bodyPr/>
          <a:lstStyle/>
          <a:p>
            <a:pPr>
              <a:defRPr/>
            </a:pPr>
            <a:fld id="{12724AEC-4B91-E644-8EB6-B6E84832C400}" type="slidenum">
              <a:rPr lang="en-US" altLang="en-US" smtClean="0"/>
              <a:pPr>
                <a:defRPr/>
              </a:pPr>
              <a:t>4</a:t>
            </a:fld>
            <a:endParaRPr lang="en-US" altLang="en-US"/>
          </a:p>
        </p:txBody>
      </p:sp>
      <p:sp>
        <p:nvSpPr>
          <p:cNvPr id="122881" name="Title 1">
            <a:extLst>
              <a:ext uri="{FF2B5EF4-FFF2-40B4-BE49-F238E27FC236}">
                <a16:creationId xmlns:a16="http://schemas.microsoft.com/office/drawing/2014/main" id="{A5ACBA4F-D9B3-164F-AFEB-66B93041916C}"/>
              </a:ext>
            </a:extLst>
          </p:cNvPr>
          <p:cNvSpPr>
            <a:spLocks noGrp="1"/>
          </p:cNvSpPr>
          <p:nvPr>
            <p:ph type="title" idx="4294967295"/>
          </p:nvPr>
        </p:nvSpPr>
        <p:spPr>
          <a:xfrm>
            <a:off x="804863" y="277813"/>
            <a:ext cx="8534400" cy="1190625"/>
          </a:xfrm>
        </p:spPr>
        <p:txBody>
          <a:bodyPr rtlCol="0">
            <a:normAutofit fontScale="90000"/>
          </a:bodyPr>
          <a:lstStyle/>
          <a:p>
            <a:pPr eaLnBrk="1" fontAlgn="auto" hangingPunct="1">
              <a:spcAft>
                <a:spcPts val="0"/>
              </a:spcAft>
              <a:defRPr/>
            </a:pPr>
            <a:br>
              <a:rPr lang="en-US" altLang="en-US" dirty="0">
                <a:solidFill>
                  <a:schemeClr val="tx1">
                    <a:lumMod val="85000"/>
                    <a:lumOff val="15000"/>
                  </a:schemeClr>
                </a:solidFill>
                <a:latin typeface="Calibri" panose="020F0502020204030204" pitchFamily="34" charset="0"/>
                <a:ea typeface="ＭＳ Ｐゴシック" panose="020B0600070205080204" pitchFamily="34" charset="-128"/>
              </a:rPr>
            </a:br>
            <a:r>
              <a:rPr lang="en-US" altLang="en-US" sz="4400" b="1" dirty="0">
                <a:solidFill>
                  <a:schemeClr val="tx1">
                    <a:lumMod val="85000"/>
                    <a:lumOff val="15000"/>
                  </a:schemeClr>
                </a:solidFill>
                <a:latin typeface="Calibri" panose="020F0502020204030204" pitchFamily="34" charset="0"/>
                <a:ea typeface="ＭＳ Ｐゴシック" panose="020B0600070205080204" pitchFamily="34" charset="-128"/>
              </a:rPr>
              <a:t>The Hiring Process Starts With </a:t>
            </a:r>
            <a:br>
              <a:rPr lang="en-US" altLang="en-US" sz="4400" b="1" dirty="0">
                <a:solidFill>
                  <a:schemeClr val="tx1">
                    <a:lumMod val="85000"/>
                    <a:lumOff val="15000"/>
                  </a:schemeClr>
                </a:solidFill>
                <a:latin typeface="Calibri" panose="020F0502020204030204" pitchFamily="34" charset="0"/>
                <a:ea typeface="ＭＳ Ｐゴシック" panose="020B0600070205080204" pitchFamily="34" charset="-128"/>
              </a:rPr>
            </a:br>
            <a:r>
              <a:rPr lang="en-US" altLang="en-US" sz="4400" b="1" dirty="0">
                <a:solidFill>
                  <a:schemeClr val="tx1">
                    <a:lumMod val="85000"/>
                    <a:lumOff val="15000"/>
                  </a:schemeClr>
                </a:solidFill>
                <a:latin typeface="Calibri" panose="020F0502020204030204" pitchFamily="34" charset="0"/>
                <a:ea typeface="ＭＳ Ｐゴシック" panose="020B0600070205080204" pitchFamily="34" charset="-128"/>
              </a:rPr>
              <a:t>The Job Description/Announcement</a:t>
            </a:r>
          </a:p>
        </p:txBody>
      </p:sp>
      <p:sp>
        <p:nvSpPr>
          <p:cNvPr id="3" name="Content Placeholder 2">
            <a:extLst>
              <a:ext uri="{FF2B5EF4-FFF2-40B4-BE49-F238E27FC236}">
                <a16:creationId xmlns:a16="http://schemas.microsoft.com/office/drawing/2014/main" id="{89ED4721-BC2A-9D41-8969-5F3EE36CFFB1}"/>
              </a:ext>
            </a:extLst>
          </p:cNvPr>
          <p:cNvSpPr>
            <a:spLocks noGrp="1"/>
          </p:cNvSpPr>
          <p:nvPr>
            <p:ph idx="4294967295"/>
          </p:nvPr>
        </p:nvSpPr>
        <p:spPr>
          <a:xfrm>
            <a:off x="1171575" y="2339975"/>
            <a:ext cx="7366000" cy="4065588"/>
          </a:xfrm>
        </p:spPr>
        <p:txBody>
          <a:bodyPr rtlCol="0">
            <a:normAutofit/>
          </a:bodyPr>
          <a:lstStyle/>
          <a:p>
            <a:pPr marL="0" indent="0" eaLnBrk="1" fontAlgn="auto" hangingPunct="1">
              <a:spcAft>
                <a:spcPts val="0"/>
              </a:spcAft>
              <a:buFont typeface="Wingdings 2" pitchFamily="18" charset="2"/>
              <a:buNone/>
              <a:defRPr/>
            </a:pPr>
            <a:r>
              <a:rPr lang="en-US" sz="2800" dirty="0">
                <a:solidFill>
                  <a:schemeClr val="tx1">
                    <a:lumMod val="75000"/>
                  </a:schemeClr>
                </a:solidFill>
              </a:rPr>
              <a:t>Job Descriptions are not required by the Equal Employment Opportunity Commission (EEOC)</a:t>
            </a:r>
          </a:p>
          <a:p>
            <a:pPr lvl="2" indent="0" eaLnBrk="1" fontAlgn="auto" hangingPunct="1">
              <a:spcAft>
                <a:spcPts val="0"/>
              </a:spcAft>
              <a:buFont typeface="Wingdings 2" pitchFamily="18" charset="2"/>
              <a:buNone/>
              <a:defRPr/>
            </a:pPr>
            <a:r>
              <a:rPr lang="en-US" sz="2800" b="1" dirty="0">
                <a:solidFill>
                  <a:schemeClr val="tx1">
                    <a:lumMod val="75000"/>
                  </a:schemeClr>
                </a:solidFill>
              </a:rPr>
              <a:t>But  </a:t>
            </a:r>
          </a:p>
          <a:p>
            <a:pPr marL="1035050" lvl="3" indent="0" eaLnBrk="1" fontAlgn="auto" hangingPunct="1">
              <a:spcAft>
                <a:spcPts val="0"/>
              </a:spcAft>
              <a:buClr>
                <a:schemeClr val="accent1">
                  <a:lumMod val="50000"/>
                </a:schemeClr>
              </a:buClr>
              <a:buFont typeface="Wingdings 2" pitchFamily="18" charset="2"/>
              <a:buNone/>
              <a:defRPr/>
            </a:pPr>
            <a:r>
              <a:rPr lang="en-US" sz="2800" dirty="0">
                <a:solidFill>
                  <a:srgbClr val="000000"/>
                </a:solidFill>
              </a:rPr>
              <a:t>They are highly recommended.</a:t>
            </a:r>
          </a:p>
          <a:p>
            <a:pPr lvl="3" eaLnBrk="1" fontAlgn="auto" hangingPunct="1">
              <a:spcAft>
                <a:spcPts val="0"/>
              </a:spcAft>
              <a:buClr>
                <a:schemeClr val="accent1">
                  <a:lumMod val="50000"/>
                </a:schemeClr>
              </a:buClr>
              <a:buFont typeface="Arial"/>
              <a:buChar char="•"/>
              <a:defRPr/>
            </a:pPr>
            <a:endParaRPr lang="en-US" sz="2800" dirty="0">
              <a:solidFill>
                <a:schemeClr val="tx1">
                  <a:lumMod val="65000"/>
                  <a:lumOff val="35000"/>
                </a:schemeClr>
              </a:solidFill>
            </a:endParaRPr>
          </a:p>
          <a:p>
            <a:pPr lvl="3" eaLnBrk="1" fontAlgn="auto" hangingPunct="1">
              <a:spcAft>
                <a:spcPts val="0"/>
              </a:spcAft>
              <a:buClr>
                <a:schemeClr val="accent1">
                  <a:lumMod val="50000"/>
                </a:schemeClr>
              </a:buClr>
              <a:buFont typeface="Wingdings" charset="2"/>
              <a:buChar char="ü"/>
              <a:defRPr/>
            </a:pPr>
            <a:r>
              <a:rPr lang="en-US" sz="2800" dirty="0">
                <a:solidFill>
                  <a:srgbClr val="000000"/>
                </a:solidFill>
              </a:rPr>
              <a:t>Shows employer is looking for best candidates based on merit, skills, qualifications and characteristics.</a:t>
            </a:r>
          </a:p>
        </p:txBody>
      </p:sp>
      <p:sp>
        <p:nvSpPr>
          <p:cNvPr id="5" name="Rectangle 4">
            <a:extLst>
              <a:ext uri="{FF2B5EF4-FFF2-40B4-BE49-F238E27FC236}">
                <a16:creationId xmlns:a16="http://schemas.microsoft.com/office/drawing/2014/main" id="{CA259D10-296F-9148-A30F-316D59920E75}"/>
              </a:ext>
              <a:ext uri="{C183D7F6-B498-43B3-948B-1728B52AA6E4}">
                <adec:decorative xmlns:adec="http://schemas.microsoft.com/office/drawing/2017/decorative" val="1"/>
              </a:ext>
            </a:extLst>
          </p:cNvPr>
          <p:cNvSpPr/>
          <p:nvPr/>
        </p:nvSpPr>
        <p:spPr>
          <a:xfrm>
            <a:off x="215900" y="0"/>
            <a:ext cx="227013" cy="685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37BFB166-4059-E041-B742-D50FACB38400}"/>
              </a:ext>
            </a:extLst>
          </p:cNvPr>
          <p:cNvSpPr>
            <a:spLocks noGrp="1"/>
          </p:cNvSpPr>
          <p:nvPr>
            <p:ph type="sldNum" sz="quarter" idx="12"/>
          </p:nvPr>
        </p:nvSpPr>
        <p:spPr/>
        <p:txBody>
          <a:bodyPr/>
          <a:lstStyle/>
          <a:p>
            <a:pPr>
              <a:defRPr/>
            </a:pPr>
            <a:fld id="{ED170EC8-29F2-234C-88FE-C5A69D135483}" type="slidenum">
              <a:rPr lang="en-US" altLang="en-US" smtClean="0"/>
              <a:pPr>
                <a:defRPr/>
              </a:pPr>
              <a:t>5</a:t>
            </a:fld>
            <a:endParaRPr lang="en-US" altLang="en-US"/>
          </a:p>
        </p:txBody>
      </p:sp>
      <p:sp>
        <p:nvSpPr>
          <p:cNvPr id="6" name="Title 5">
            <a:extLst>
              <a:ext uri="{FF2B5EF4-FFF2-40B4-BE49-F238E27FC236}">
                <a16:creationId xmlns:a16="http://schemas.microsoft.com/office/drawing/2014/main" id="{BD6C4DD6-F112-E744-8127-028D50AEBE40}"/>
              </a:ext>
            </a:extLst>
          </p:cNvPr>
          <p:cNvSpPr>
            <a:spLocks noGrp="1"/>
          </p:cNvSpPr>
          <p:nvPr>
            <p:ph type="title"/>
          </p:nvPr>
        </p:nvSpPr>
        <p:spPr>
          <a:xfrm>
            <a:off x="0" y="0"/>
            <a:ext cx="9144000" cy="1325563"/>
          </a:xfrm>
          <a:solidFill>
            <a:srgbClr val="0070C0"/>
          </a:solidFill>
        </p:spPr>
        <p:txBody>
          <a:bodyPr/>
          <a:lstStyle/>
          <a:p>
            <a:pPr algn="ctr"/>
            <a:br>
              <a:rPr lang="en-US" altLang="en-US" sz="3200" dirty="0">
                <a:solidFill>
                  <a:schemeClr val="bg1"/>
                </a:solidFill>
                <a:latin typeface="Calibri" panose="020F0502020204030204" pitchFamily="34" charset="0"/>
              </a:rPr>
            </a:br>
            <a:r>
              <a:rPr lang="en-US" altLang="en-US" sz="3200" dirty="0">
                <a:solidFill>
                  <a:schemeClr val="bg1"/>
                </a:solidFill>
                <a:latin typeface="Calibri" panose="020F0502020204030204" pitchFamily="34" charset="0"/>
              </a:rPr>
              <a:t>The Key: </a:t>
            </a:r>
            <a:br>
              <a:rPr lang="en-US" altLang="en-US" sz="3200" dirty="0">
                <a:solidFill>
                  <a:schemeClr val="bg1"/>
                </a:solidFill>
                <a:latin typeface="Calibri" panose="020F0502020204030204" pitchFamily="34" charset="0"/>
              </a:rPr>
            </a:br>
            <a:r>
              <a:rPr lang="en-US" altLang="en-US" sz="3200" dirty="0">
                <a:solidFill>
                  <a:schemeClr val="bg1"/>
                </a:solidFill>
                <a:latin typeface="Calibri" panose="020F0502020204030204" pitchFamily="34" charset="0"/>
              </a:rPr>
              <a:t>Description Is Specific To The Job </a:t>
            </a:r>
            <a:br>
              <a:rPr lang="en-US" sz="3200" dirty="0"/>
            </a:br>
            <a:endParaRPr lang="en-US" dirty="0"/>
          </a:p>
        </p:txBody>
      </p:sp>
      <p:sp>
        <p:nvSpPr>
          <p:cNvPr id="2" name="TextBox 3">
            <a:extLst>
              <a:ext uri="{FF2B5EF4-FFF2-40B4-BE49-F238E27FC236}">
                <a16:creationId xmlns:a16="http://schemas.microsoft.com/office/drawing/2014/main" id="{5633A1A8-6C55-6748-816B-ED563606BC3C}"/>
              </a:ext>
            </a:extLst>
          </p:cNvPr>
          <p:cNvSpPr txBox="1">
            <a:spLocks noChangeArrowheads="1"/>
          </p:cNvSpPr>
          <p:nvPr/>
        </p:nvSpPr>
        <p:spPr bwMode="auto">
          <a:xfrm>
            <a:off x="360363" y="1863725"/>
            <a:ext cx="2711450" cy="4400550"/>
          </a:xfrm>
          <a:prstGeom prst="rect">
            <a:avLst/>
          </a:prstGeom>
          <a:solidFill>
            <a:schemeClr val="bg1">
              <a:lumMod val="95000"/>
            </a:schemeClr>
          </a:solidFill>
          <a:ln>
            <a:noFill/>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defRPr/>
            </a:pPr>
            <a:r>
              <a:rPr lang="en-US" altLang="en-US" sz="2800" dirty="0"/>
              <a:t>Avoid generic “one size fits all” job descriptions.</a:t>
            </a:r>
          </a:p>
          <a:p>
            <a:pPr eaLnBrk="1" hangingPunct="1">
              <a:defRPr/>
            </a:pPr>
            <a:endParaRPr lang="en-US" altLang="en-US" sz="2800" dirty="0"/>
          </a:p>
          <a:p>
            <a:pPr eaLnBrk="1" hangingPunct="1">
              <a:defRPr/>
            </a:pPr>
            <a:r>
              <a:rPr lang="en-US" altLang="en-US" sz="2800" dirty="0"/>
              <a:t>Tailor the different components of the description to the job. 	</a:t>
            </a:r>
          </a:p>
          <a:p>
            <a:pPr eaLnBrk="1" hangingPunct="1">
              <a:defRPr/>
            </a:pPr>
            <a:r>
              <a:rPr lang="en-US" altLang="en-US" sz="2800" dirty="0"/>
              <a:t>	</a:t>
            </a:r>
          </a:p>
        </p:txBody>
      </p:sp>
      <p:sp>
        <p:nvSpPr>
          <p:cNvPr id="122884" name="TextBox 4">
            <a:extLst>
              <a:ext uri="{FF2B5EF4-FFF2-40B4-BE49-F238E27FC236}">
                <a16:creationId xmlns:a16="http://schemas.microsoft.com/office/drawing/2014/main" id="{12EAB714-8DA3-1346-9261-F572F282A2DD}"/>
              </a:ext>
            </a:extLst>
          </p:cNvPr>
          <p:cNvSpPr txBox="1">
            <a:spLocks noChangeArrowheads="1"/>
          </p:cNvSpPr>
          <p:nvPr/>
        </p:nvSpPr>
        <p:spPr bwMode="auto">
          <a:xfrm>
            <a:off x="3468688" y="1863725"/>
            <a:ext cx="4714875" cy="470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600" b="1"/>
              <a:t>Description:</a:t>
            </a:r>
            <a:r>
              <a:rPr lang="en-US" altLang="en-US"/>
              <a:t>       Essential elements of the job.</a:t>
            </a:r>
          </a:p>
          <a:p>
            <a:pPr eaLnBrk="1" hangingPunct="1"/>
            <a:endParaRPr lang="en-US" altLang="en-US"/>
          </a:p>
          <a:p>
            <a:pPr eaLnBrk="1" hangingPunct="1"/>
            <a:r>
              <a:rPr lang="en-US" altLang="en-US" sz="1600" b="1"/>
              <a:t>Qualifications:</a:t>
            </a:r>
            <a:r>
              <a:rPr lang="en-US" altLang="en-US"/>
              <a:t> 	Degrees/Licensures</a:t>
            </a:r>
          </a:p>
          <a:p>
            <a:pPr eaLnBrk="1" hangingPunct="1"/>
            <a:endParaRPr lang="en-US" altLang="en-US"/>
          </a:p>
          <a:p>
            <a:pPr eaLnBrk="1" hangingPunct="1"/>
            <a:r>
              <a:rPr lang="en-US" altLang="en-US" sz="1600" b="1"/>
              <a:t>Experience:</a:t>
            </a:r>
            <a:r>
              <a:rPr lang="en-US" altLang="en-US"/>
              <a:t>	Number of years.  Field. Type.</a:t>
            </a:r>
          </a:p>
          <a:p>
            <a:pPr eaLnBrk="1" hangingPunct="1"/>
            <a:endParaRPr lang="en-US" altLang="en-US"/>
          </a:p>
          <a:p>
            <a:pPr eaLnBrk="1" hangingPunct="1"/>
            <a:r>
              <a:rPr lang="en-US" altLang="en-US" sz="1600" b="1"/>
              <a:t>Hard Skills:         </a:t>
            </a:r>
            <a:r>
              <a:rPr lang="en-US" altLang="en-US"/>
              <a:t>Computer skills. Ability to run 			equipment/machinery.</a:t>
            </a:r>
          </a:p>
          <a:p>
            <a:pPr eaLnBrk="1" hangingPunct="1"/>
            <a:endParaRPr lang="en-US" altLang="en-US"/>
          </a:p>
          <a:p>
            <a:pPr eaLnBrk="1" hangingPunct="1"/>
            <a:r>
              <a:rPr lang="en-US" altLang="en-US" sz="1600" b="1"/>
              <a:t>Soft Skills:</a:t>
            </a:r>
            <a:r>
              <a:rPr lang="en-US" altLang="en-US"/>
              <a:t>	        Dependability. Ability to work as 		         team. Customer service. </a:t>
            </a:r>
          </a:p>
          <a:p>
            <a:pPr eaLnBrk="1" hangingPunct="1"/>
            <a:endParaRPr lang="en-US" altLang="en-US"/>
          </a:p>
          <a:p>
            <a:pPr eaLnBrk="1" hangingPunct="1"/>
            <a:r>
              <a:rPr lang="en-US" altLang="en-US" sz="1600" b="1"/>
              <a:t>Job Setting/ </a:t>
            </a:r>
          </a:p>
          <a:p>
            <a:pPr eaLnBrk="1" hangingPunct="1"/>
            <a:r>
              <a:rPr lang="en-US" altLang="en-US" sz="1600" b="1"/>
              <a:t>Environment:</a:t>
            </a:r>
            <a:r>
              <a:rPr lang="en-US" altLang="en-US" sz="1600"/>
              <a:t>	 Outdoors.  Office. Busy.  </a:t>
            </a:r>
          </a:p>
          <a:p>
            <a:pPr eaLnBrk="1" hangingPunct="1"/>
            <a:endParaRPr lang="en-US" altLang="en-US" sz="1600"/>
          </a:p>
          <a:p>
            <a:pPr eaLnBrk="1" hangingPunct="1"/>
            <a:r>
              <a:rPr lang="en-US" altLang="en-US" sz="1600" b="1"/>
              <a:t>Hours:</a:t>
            </a:r>
            <a:r>
              <a:rPr lang="en-US" altLang="en-US"/>
              <a:t>		8 to 5, Flexible, Weekends, 				Evenings.</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A8E1D0-2904-F745-ABD2-91FAFC6C14EF}"/>
              </a:ext>
            </a:extLst>
          </p:cNvPr>
          <p:cNvSpPr>
            <a:spLocks noGrp="1"/>
          </p:cNvSpPr>
          <p:nvPr>
            <p:ph type="sldNum" sz="quarter" idx="12"/>
          </p:nvPr>
        </p:nvSpPr>
        <p:spPr/>
        <p:txBody>
          <a:bodyPr/>
          <a:lstStyle/>
          <a:p>
            <a:pPr>
              <a:defRPr/>
            </a:pPr>
            <a:fld id="{794FA9C7-3598-6746-8E6B-244804A1BAD3}" type="slidenum">
              <a:rPr lang="en-US" altLang="en-US" smtClean="0"/>
              <a:pPr>
                <a:defRPr/>
              </a:pPr>
              <a:t>6</a:t>
            </a:fld>
            <a:endParaRPr lang="en-US" altLang="en-US"/>
          </a:p>
        </p:txBody>
      </p:sp>
      <p:sp>
        <p:nvSpPr>
          <p:cNvPr id="124929" name="Title 1">
            <a:extLst>
              <a:ext uri="{FF2B5EF4-FFF2-40B4-BE49-F238E27FC236}">
                <a16:creationId xmlns:a16="http://schemas.microsoft.com/office/drawing/2014/main" id="{709FED74-5BC4-184F-A1A9-9416DE594D6F}"/>
              </a:ext>
            </a:extLst>
          </p:cNvPr>
          <p:cNvSpPr>
            <a:spLocks noGrp="1"/>
          </p:cNvSpPr>
          <p:nvPr>
            <p:ph type="title"/>
          </p:nvPr>
        </p:nvSpPr>
        <p:spPr>
          <a:xfrm>
            <a:off x="0" y="22225"/>
            <a:ext cx="9144000" cy="871538"/>
          </a:xfrm>
          <a:solidFill>
            <a:schemeClr val="accent5">
              <a:lumMod val="75000"/>
            </a:schemeClr>
          </a:solidFill>
        </p:spPr>
        <p:txBody>
          <a:bodyPr rtlCol="0">
            <a:normAutofit/>
          </a:bodyPr>
          <a:lstStyle/>
          <a:p>
            <a:pPr eaLnBrk="1" fontAlgn="auto" hangingPunct="1">
              <a:spcAft>
                <a:spcPts val="0"/>
              </a:spcAft>
              <a:defRPr/>
            </a:pPr>
            <a:r>
              <a:rPr lang="en-US" altLang="en-US" sz="4000" dirty="0">
                <a:solidFill>
                  <a:schemeClr val="tx1">
                    <a:lumMod val="85000"/>
                    <a:lumOff val="15000"/>
                  </a:schemeClr>
                </a:solidFill>
                <a:ea typeface="ＭＳ Ｐゴシック" panose="020B0600070205080204" pitchFamily="34" charset="-128"/>
              </a:rPr>
              <a:t>  </a:t>
            </a:r>
            <a:r>
              <a:rPr lang="en-US" altLang="en-US" sz="4000" b="1" dirty="0">
                <a:solidFill>
                  <a:schemeClr val="bg1"/>
                </a:solidFill>
                <a:ea typeface="ＭＳ Ｐゴシック" panose="020B0600070205080204" pitchFamily="34" charset="-128"/>
              </a:rPr>
              <a:t>Example: Beth</a:t>
            </a:r>
          </a:p>
        </p:txBody>
      </p:sp>
      <p:pic>
        <p:nvPicPr>
          <p:cNvPr id="123905" name="Picture 2" descr="Young smiling woman wearing glasses.">
            <a:extLst>
              <a:ext uri="{FF2B5EF4-FFF2-40B4-BE49-F238E27FC236}">
                <a16:creationId xmlns:a16="http://schemas.microsoft.com/office/drawing/2014/main" id="{7A109640-1CC7-3F4A-A466-929D390A9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3688"/>
            <a:ext cx="3719513"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08" name="TextBox 5">
            <a:extLst>
              <a:ext uri="{FF2B5EF4-FFF2-40B4-BE49-F238E27FC236}">
                <a16:creationId xmlns:a16="http://schemas.microsoft.com/office/drawing/2014/main" id="{DE79A831-35C9-FD4A-85E6-8783DCCCF07E}"/>
              </a:ext>
            </a:extLst>
          </p:cNvPr>
          <p:cNvSpPr txBox="1">
            <a:spLocks noChangeArrowheads="1"/>
          </p:cNvSpPr>
          <p:nvPr/>
        </p:nvSpPr>
        <p:spPr bwMode="auto">
          <a:xfrm>
            <a:off x="496888" y="1893888"/>
            <a:ext cx="1758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4000"/>
              <a:t>Beth</a:t>
            </a:r>
          </a:p>
        </p:txBody>
      </p:sp>
      <p:sp>
        <p:nvSpPr>
          <p:cNvPr id="123907" name="Content Placeholder 3">
            <a:extLst>
              <a:ext uri="{FF2B5EF4-FFF2-40B4-BE49-F238E27FC236}">
                <a16:creationId xmlns:a16="http://schemas.microsoft.com/office/drawing/2014/main" id="{9601E3F8-8C2C-F64F-AAC0-FE8B97BBFA38}"/>
              </a:ext>
            </a:extLst>
          </p:cNvPr>
          <p:cNvSpPr>
            <a:spLocks noGrp="1" noChangeArrowheads="1"/>
          </p:cNvSpPr>
          <p:nvPr>
            <p:ph sz="half" idx="1"/>
          </p:nvPr>
        </p:nvSpPr>
        <p:spPr>
          <a:xfrm>
            <a:off x="3357563" y="1776413"/>
            <a:ext cx="5640387" cy="4833937"/>
          </a:xfrm>
          <a:solidFill>
            <a:srgbClr val="FFFFFF"/>
          </a:solidFill>
        </p:spPr>
        <p:txBody>
          <a:bodyPr/>
          <a:lstStyle/>
          <a:p>
            <a:pPr eaLnBrk="1" hangingPunct="1">
              <a:lnSpc>
                <a:spcPct val="120000"/>
              </a:lnSpc>
              <a:buFont typeface="Wingdings" pitchFamily="2" charset="2"/>
              <a:buChar char="ü"/>
            </a:pPr>
            <a:r>
              <a:rPr lang="en-US" altLang="en-US">
                <a:solidFill>
                  <a:srgbClr val="000000"/>
                </a:solidFill>
                <a:ea typeface="ＭＳ Ｐゴシック" panose="020B0600070205080204" pitchFamily="34" charset="-128"/>
              </a:rPr>
              <a:t>Highly organized and has excellent people skills.</a:t>
            </a:r>
          </a:p>
          <a:p>
            <a:pPr eaLnBrk="1" hangingPunct="1">
              <a:lnSpc>
                <a:spcPct val="120000"/>
              </a:lnSpc>
              <a:buFont typeface="Wingdings" pitchFamily="2" charset="2"/>
              <a:buChar char="ü"/>
            </a:pPr>
            <a:r>
              <a:rPr lang="en-US" altLang="en-US">
                <a:solidFill>
                  <a:srgbClr val="000000"/>
                </a:solidFill>
                <a:ea typeface="ＭＳ Ｐゴシック" panose="020B0600070205080204" pitchFamily="34" charset="-128"/>
              </a:rPr>
              <a:t>Excellent telephone skills and can use multiline business sets.</a:t>
            </a:r>
          </a:p>
          <a:p>
            <a:pPr eaLnBrk="1" hangingPunct="1">
              <a:lnSpc>
                <a:spcPct val="120000"/>
              </a:lnSpc>
              <a:buFont typeface="Wingdings" pitchFamily="2" charset="2"/>
              <a:buChar char="ü"/>
            </a:pPr>
            <a:r>
              <a:rPr lang="en-US" altLang="en-US">
                <a:solidFill>
                  <a:srgbClr val="000000"/>
                </a:solidFill>
                <a:ea typeface="ＭＳ Ｐゴシック" panose="020B0600070205080204" pitchFamily="34" charset="-128"/>
              </a:rPr>
              <a:t>Very punctual and rarely misses work due to illness</a:t>
            </a:r>
          </a:p>
          <a:p>
            <a:pPr eaLnBrk="1" hangingPunct="1">
              <a:lnSpc>
                <a:spcPct val="120000"/>
              </a:lnSpc>
              <a:buFont typeface="Wingdings" pitchFamily="2" charset="2"/>
              <a:buChar char="ü"/>
            </a:pPr>
            <a:r>
              <a:rPr lang="en-US" altLang="en-US">
                <a:solidFill>
                  <a:srgbClr val="000000"/>
                </a:solidFill>
                <a:ea typeface="ＭＳ Ｐゴシック" panose="020B0600070205080204" pitchFamily="34" charset="-128"/>
              </a:rPr>
              <a:t>AND Beth has low vision and is considered “legally blind”.  She does not drive and carpools with her husband to work or uses other forms of transportation. She uses assistive technology to send and read emails, take messages etc.</a:t>
            </a:r>
          </a:p>
        </p:txBody>
      </p:sp>
      <p:sp>
        <p:nvSpPr>
          <p:cNvPr id="8" name="Right Arrow 7">
            <a:extLst>
              <a:ext uri="{FF2B5EF4-FFF2-40B4-BE49-F238E27FC236}">
                <a16:creationId xmlns:a16="http://schemas.microsoft.com/office/drawing/2014/main" id="{77C589C2-3100-A940-85E9-DD5F2D830823}"/>
              </a:ext>
              <a:ext uri="{C183D7F6-B498-43B3-948B-1728B52AA6E4}">
                <adec:decorative xmlns:adec="http://schemas.microsoft.com/office/drawing/2017/decorative" val="1"/>
              </a:ext>
            </a:extLst>
          </p:cNvPr>
          <p:cNvSpPr/>
          <p:nvPr/>
        </p:nvSpPr>
        <p:spPr>
          <a:xfrm>
            <a:off x="1814513" y="2219325"/>
            <a:ext cx="1355725" cy="125413"/>
          </a:xfrm>
          <a:prstGeom prst="rightArrow">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CEFD41-40EE-0D4D-B806-927C5BB21F45}"/>
              </a:ext>
            </a:extLst>
          </p:cNvPr>
          <p:cNvSpPr>
            <a:spLocks noGrp="1"/>
          </p:cNvSpPr>
          <p:nvPr>
            <p:ph type="sldNum" sz="quarter" idx="12"/>
          </p:nvPr>
        </p:nvSpPr>
        <p:spPr/>
        <p:txBody>
          <a:bodyPr/>
          <a:lstStyle/>
          <a:p>
            <a:pPr>
              <a:defRPr/>
            </a:pPr>
            <a:fld id="{3CCF527D-EFCE-A44B-87DC-580C26FF6A92}" type="slidenum">
              <a:rPr lang="en-US" altLang="en-US" smtClean="0"/>
              <a:pPr>
                <a:defRPr/>
              </a:pPr>
              <a:t>7</a:t>
            </a:fld>
            <a:endParaRPr lang="en-US" altLang="en-US"/>
          </a:p>
        </p:txBody>
      </p:sp>
      <p:sp>
        <p:nvSpPr>
          <p:cNvPr id="7" name="Title 1">
            <a:extLst>
              <a:ext uri="{FF2B5EF4-FFF2-40B4-BE49-F238E27FC236}">
                <a16:creationId xmlns:a16="http://schemas.microsoft.com/office/drawing/2014/main" id="{14E4B435-5081-6540-A7C5-08FBBCE89260}"/>
              </a:ext>
            </a:extLst>
          </p:cNvPr>
          <p:cNvSpPr>
            <a:spLocks noGrp="1"/>
          </p:cNvSpPr>
          <p:nvPr>
            <p:ph type="title"/>
          </p:nvPr>
        </p:nvSpPr>
        <p:spPr>
          <a:xfrm>
            <a:off x="0" y="22225"/>
            <a:ext cx="9144000" cy="871538"/>
          </a:xfrm>
          <a:solidFill>
            <a:schemeClr val="accent5">
              <a:lumMod val="75000"/>
            </a:schemeClr>
          </a:solidFill>
        </p:spPr>
        <p:txBody>
          <a:bodyPr rtlCol="0">
            <a:normAutofit/>
          </a:bodyPr>
          <a:lstStyle/>
          <a:p>
            <a:pPr eaLnBrk="1" fontAlgn="auto" hangingPunct="1">
              <a:spcAft>
                <a:spcPts val="0"/>
              </a:spcAft>
              <a:defRPr/>
            </a:pPr>
            <a:r>
              <a:rPr lang="en-US" altLang="en-US" sz="4000" dirty="0">
                <a:solidFill>
                  <a:schemeClr val="tx1">
                    <a:lumMod val="85000"/>
                    <a:lumOff val="15000"/>
                  </a:schemeClr>
                </a:solidFill>
                <a:ea typeface="ＭＳ Ｐゴシック" panose="020B0600070205080204" pitchFamily="34" charset="-128"/>
              </a:rPr>
              <a:t>  </a:t>
            </a:r>
            <a:r>
              <a:rPr lang="en-US" altLang="en-US" sz="4000" b="1" dirty="0">
                <a:solidFill>
                  <a:schemeClr val="bg1"/>
                </a:solidFill>
                <a:ea typeface="ＭＳ Ｐゴシック" panose="020B0600070205080204" pitchFamily="34" charset="-128"/>
              </a:rPr>
              <a:t>Example: Beth</a:t>
            </a:r>
          </a:p>
        </p:txBody>
      </p:sp>
      <p:sp>
        <p:nvSpPr>
          <p:cNvPr id="121858" name="Text Placeholder 2">
            <a:extLst>
              <a:ext uri="{FF2B5EF4-FFF2-40B4-BE49-F238E27FC236}">
                <a16:creationId xmlns:a16="http://schemas.microsoft.com/office/drawing/2014/main" id="{CA5542CF-5EA7-CE40-92D8-A5570C3579FF}"/>
              </a:ext>
            </a:extLst>
          </p:cNvPr>
          <p:cNvSpPr>
            <a:spLocks noGrp="1" noChangeArrowheads="1"/>
          </p:cNvSpPr>
          <p:nvPr>
            <p:ph type="body" idx="1"/>
          </p:nvPr>
        </p:nvSpPr>
        <p:spPr>
          <a:xfrm>
            <a:off x="584200" y="1571625"/>
            <a:ext cx="3651250" cy="714375"/>
          </a:xfrm>
          <a:solidFill>
            <a:schemeClr val="bg1">
              <a:lumMod val="95000"/>
            </a:schemeClr>
          </a:solidFill>
        </p:spPr>
        <p:txBody>
          <a:bodyPr rtlCol="0">
            <a:normAutofit/>
          </a:bodyPr>
          <a:lstStyle/>
          <a:p>
            <a:pPr eaLnBrk="1" fontAlgn="auto" hangingPunct="1">
              <a:spcAft>
                <a:spcPts val="0"/>
              </a:spcAft>
              <a:defRPr/>
            </a:pPr>
            <a:r>
              <a:rPr lang="en-US" altLang="en-US" sz="2000" u="sng" dirty="0">
                <a:solidFill>
                  <a:srgbClr val="000000"/>
                </a:solidFill>
                <a:ea typeface="ＭＳ Ｐゴシック" panose="020B0600070205080204" pitchFamily="34" charset="-128"/>
              </a:rPr>
              <a:t>Will apply for This Job</a:t>
            </a:r>
          </a:p>
        </p:txBody>
      </p:sp>
      <p:sp>
        <p:nvSpPr>
          <p:cNvPr id="11266" name="Content Placeholder 2">
            <a:extLst>
              <a:ext uri="{FF2B5EF4-FFF2-40B4-BE49-F238E27FC236}">
                <a16:creationId xmlns:a16="http://schemas.microsoft.com/office/drawing/2014/main" id="{CDACACCD-C166-5641-886B-1D807BAC6B8C}"/>
              </a:ext>
            </a:extLst>
          </p:cNvPr>
          <p:cNvSpPr>
            <a:spLocks noGrp="1"/>
          </p:cNvSpPr>
          <p:nvPr>
            <p:ph sz="half" idx="2"/>
          </p:nvPr>
        </p:nvSpPr>
        <p:spPr>
          <a:xfrm>
            <a:off x="457200" y="2289175"/>
            <a:ext cx="3778250" cy="4416425"/>
          </a:xfrm>
          <a:solidFill>
            <a:schemeClr val="bg1"/>
          </a:solidFill>
        </p:spPr>
        <p:txBody>
          <a:bodyPr rtlCol="0">
            <a:noAutofit/>
          </a:bodyPr>
          <a:lstStyle/>
          <a:p>
            <a:pPr marL="164592" indent="0" eaLnBrk="1" fontAlgn="auto" hangingPunct="1">
              <a:spcAft>
                <a:spcPts val="0"/>
              </a:spcAft>
              <a:buFont typeface="Wingdings 2" pitchFamily="18" charset="2"/>
              <a:buNone/>
              <a:defRPr/>
            </a:pPr>
            <a:r>
              <a:rPr lang="en-US" sz="2200" dirty="0">
                <a:solidFill>
                  <a:srgbClr val="000000"/>
                </a:solidFill>
              </a:rPr>
              <a:t>Company seeking receptionist to answer phones in busy office and occasionally greet visitors.  </a:t>
            </a:r>
          </a:p>
          <a:p>
            <a:pPr marL="164592" indent="0" eaLnBrk="1" fontAlgn="auto" hangingPunct="1">
              <a:spcAft>
                <a:spcPts val="0"/>
              </a:spcAft>
              <a:buFont typeface="Wingdings 2" pitchFamily="18" charset="2"/>
              <a:buNone/>
              <a:defRPr/>
            </a:pPr>
            <a:r>
              <a:rPr lang="en-US" sz="2200" dirty="0">
                <a:solidFill>
                  <a:srgbClr val="000000"/>
                </a:solidFill>
              </a:rPr>
              <a:t>Responsible for taking and giving messages. </a:t>
            </a:r>
          </a:p>
          <a:p>
            <a:pPr marL="164592" indent="0" eaLnBrk="1" fontAlgn="auto" hangingPunct="1">
              <a:spcAft>
                <a:spcPts val="0"/>
              </a:spcAft>
              <a:buFont typeface="Wingdings 2" pitchFamily="18" charset="2"/>
              <a:buNone/>
              <a:defRPr/>
            </a:pPr>
            <a:endParaRPr lang="en-US" sz="2200" dirty="0">
              <a:solidFill>
                <a:srgbClr val="000000"/>
              </a:solidFill>
            </a:endParaRPr>
          </a:p>
          <a:p>
            <a:pPr marL="164592" indent="0" eaLnBrk="1" fontAlgn="auto" hangingPunct="1">
              <a:spcAft>
                <a:spcPts val="0"/>
              </a:spcAft>
              <a:buFont typeface="Wingdings 2" pitchFamily="18" charset="2"/>
              <a:buNone/>
              <a:defRPr/>
            </a:pPr>
            <a:r>
              <a:rPr lang="en-US" sz="2200" dirty="0">
                <a:solidFill>
                  <a:srgbClr val="000000"/>
                </a:solidFill>
              </a:rPr>
              <a:t>Must have excellent customer service skills.  Must be punctual and have excellent attendance</a:t>
            </a:r>
            <a:r>
              <a:rPr lang="en-US" sz="2200" dirty="0">
                <a:solidFill>
                  <a:schemeClr val="tx1">
                    <a:lumMod val="65000"/>
                    <a:lumOff val="35000"/>
                  </a:schemeClr>
                </a:solidFill>
              </a:rPr>
              <a:t>.  </a:t>
            </a:r>
          </a:p>
        </p:txBody>
      </p:sp>
      <p:sp>
        <p:nvSpPr>
          <p:cNvPr id="121860" name="Text Placeholder 3">
            <a:extLst>
              <a:ext uri="{FF2B5EF4-FFF2-40B4-BE49-F238E27FC236}">
                <a16:creationId xmlns:a16="http://schemas.microsoft.com/office/drawing/2014/main" id="{14C0D04F-D095-5B46-AE0D-1202BB302CBE}"/>
              </a:ext>
            </a:extLst>
          </p:cNvPr>
          <p:cNvSpPr>
            <a:spLocks noGrp="1" noChangeArrowheads="1"/>
          </p:cNvSpPr>
          <p:nvPr>
            <p:ph type="body" sz="quarter" idx="3"/>
          </p:nvPr>
        </p:nvSpPr>
        <p:spPr>
          <a:xfrm>
            <a:off x="4810125" y="1571625"/>
            <a:ext cx="4041775" cy="714375"/>
          </a:xfrm>
          <a:solidFill>
            <a:schemeClr val="bg1">
              <a:lumMod val="95000"/>
            </a:schemeClr>
          </a:solidFill>
        </p:spPr>
        <p:txBody>
          <a:bodyPr rtlCol="0">
            <a:normAutofit/>
          </a:bodyPr>
          <a:lstStyle/>
          <a:p>
            <a:pPr eaLnBrk="1" fontAlgn="auto" hangingPunct="1">
              <a:spcAft>
                <a:spcPts val="0"/>
              </a:spcAft>
              <a:buFont typeface="Wingdings 2" pitchFamily="2" charset="2"/>
              <a:buNone/>
              <a:defRPr/>
            </a:pPr>
            <a:r>
              <a:rPr lang="en-US" altLang="en-US" sz="2000" u="sng" dirty="0">
                <a:solidFill>
                  <a:srgbClr val="000000"/>
                </a:solidFill>
              </a:rPr>
              <a:t>But Maybe Not for This Job</a:t>
            </a:r>
          </a:p>
        </p:txBody>
      </p:sp>
      <p:sp>
        <p:nvSpPr>
          <p:cNvPr id="125957" name="Content Placeholder 4">
            <a:extLst>
              <a:ext uri="{FF2B5EF4-FFF2-40B4-BE49-F238E27FC236}">
                <a16:creationId xmlns:a16="http://schemas.microsoft.com/office/drawing/2014/main" id="{83E92F0C-B0AE-1E42-8C5A-CCB4B9F888FD}"/>
              </a:ext>
            </a:extLst>
          </p:cNvPr>
          <p:cNvSpPr>
            <a:spLocks noGrp="1"/>
          </p:cNvSpPr>
          <p:nvPr>
            <p:ph sz="quarter" idx="4"/>
          </p:nvPr>
        </p:nvSpPr>
        <p:spPr>
          <a:xfrm>
            <a:off x="4645025" y="2452688"/>
            <a:ext cx="4041775" cy="4087812"/>
          </a:xfrm>
          <a:solidFill>
            <a:schemeClr val="bg1"/>
          </a:solidFill>
        </p:spPr>
        <p:txBody>
          <a:bodyPr rtlCol="0">
            <a:normAutofit lnSpcReduction="10000"/>
          </a:bodyPr>
          <a:lstStyle/>
          <a:p>
            <a:pPr marL="117475" lvl="1" indent="0" eaLnBrk="1" fontAlgn="auto" hangingPunct="1">
              <a:spcBef>
                <a:spcPct val="0"/>
              </a:spcBef>
              <a:spcAft>
                <a:spcPts val="0"/>
              </a:spcAft>
              <a:buClr>
                <a:schemeClr val="accent1"/>
              </a:buClr>
              <a:buSzPct val="80000"/>
              <a:buFont typeface="Wingdings 2" pitchFamily="2" charset="2"/>
              <a:buNone/>
              <a:defRPr/>
            </a:pPr>
            <a:r>
              <a:rPr lang="en-US" altLang="en-US" sz="2400" dirty="0">
                <a:solidFill>
                  <a:srgbClr val="000000"/>
                </a:solidFill>
                <a:ea typeface="ＭＳ Ｐゴシック" panose="020B0600070205080204" pitchFamily="34" charset="-128"/>
              </a:rPr>
              <a:t>Company seeking receptionist to answer phones in busy office and occasionally greet visitors.  </a:t>
            </a:r>
          </a:p>
          <a:p>
            <a:pPr marL="117475" lvl="1" indent="0" eaLnBrk="1" fontAlgn="auto" hangingPunct="1">
              <a:spcBef>
                <a:spcPct val="0"/>
              </a:spcBef>
              <a:spcAft>
                <a:spcPts val="0"/>
              </a:spcAft>
              <a:buClr>
                <a:schemeClr val="accent1"/>
              </a:buClr>
              <a:buSzPct val="80000"/>
              <a:buFont typeface="Wingdings 2" pitchFamily="2" charset="2"/>
              <a:buNone/>
              <a:defRPr/>
            </a:pPr>
            <a:endParaRPr lang="en-US" altLang="en-US" sz="2400" dirty="0">
              <a:solidFill>
                <a:srgbClr val="000000"/>
              </a:solidFill>
              <a:ea typeface="ＭＳ Ｐゴシック" panose="020B0600070205080204" pitchFamily="34" charset="-128"/>
            </a:endParaRPr>
          </a:p>
          <a:p>
            <a:pPr marL="117475" lvl="1" indent="0" eaLnBrk="1" fontAlgn="auto" hangingPunct="1">
              <a:spcBef>
                <a:spcPct val="0"/>
              </a:spcBef>
              <a:spcAft>
                <a:spcPts val="0"/>
              </a:spcAft>
              <a:buClr>
                <a:schemeClr val="accent1"/>
              </a:buClr>
              <a:buSzPct val="80000"/>
              <a:buFont typeface="Wingdings 2" pitchFamily="2" charset="2"/>
              <a:buNone/>
              <a:defRPr/>
            </a:pPr>
            <a:r>
              <a:rPr lang="en-US" altLang="en-US" sz="2400" dirty="0">
                <a:solidFill>
                  <a:srgbClr val="000000"/>
                </a:solidFill>
                <a:ea typeface="ＭＳ Ｐゴシック" panose="020B0600070205080204" pitchFamily="34" charset="-128"/>
              </a:rPr>
              <a:t>Responsible for taking and giving messages. Must have excellent customer service skills. </a:t>
            </a:r>
          </a:p>
          <a:p>
            <a:pPr marL="117475" lvl="1" indent="0" eaLnBrk="1" fontAlgn="auto" hangingPunct="1">
              <a:spcBef>
                <a:spcPct val="0"/>
              </a:spcBef>
              <a:spcAft>
                <a:spcPts val="0"/>
              </a:spcAft>
              <a:buClr>
                <a:schemeClr val="accent1"/>
              </a:buClr>
              <a:buSzPct val="80000"/>
              <a:buFont typeface="Wingdings 2" pitchFamily="2" charset="2"/>
              <a:buNone/>
              <a:defRPr/>
            </a:pPr>
            <a:endParaRPr lang="en-US" altLang="en-US" sz="2400" dirty="0">
              <a:solidFill>
                <a:srgbClr val="000000"/>
              </a:solidFill>
              <a:ea typeface="ＭＳ Ｐゴシック" panose="020B0600070205080204" pitchFamily="34" charset="-128"/>
            </a:endParaRPr>
          </a:p>
          <a:p>
            <a:pPr marL="117475" lvl="1" indent="0" eaLnBrk="1" fontAlgn="auto" hangingPunct="1">
              <a:spcBef>
                <a:spcPct val="0"/>
              </a:spcBef>
              <a:spcAft>
                <a:spcPts val="0"/>
              </a:spcAft>
              <a:buClr>
                <a:schemeClr val="accent1"/>
              </a:buClr>
              <a:buSzPct val="80000"/>
              <a:buFont typeface="Wingdings 2" pitchFamily="2" charset="2"/>
              <a:buNone/>
              <a:defRPr/>
            </a:pPr>
            <a:r>
              <a:rPr lang="en-US" altLang="en-US" sz="2400" dirty="0">
                <a:solidFill>
                  <a:srgbClr val="000000"/>
                </a:solidFill>
                <a:ea typeface="ＭＳ Ｐゴシック" panose="020B0600070205080204" pitchFamily="34" charset="-128"/>
              </a:rPr>
              <a:t>Candidate must have a car and valid driver’s license and dependable attendance.</a:t>
            </a:r>
          </a:p>
          <a:p>
            <a:pPr eaLnBrk="1" fontAlgn="auto" hangingPunct="1">
              <a:spcAft>
                <a:spcPts val="0"/>
              </a:spcAft>
              <a:defRPr/>
            </a:pPr>
            <a:endParaRPr lang="en-US" altLang="en-US" dirty="0">
              <a:solidFill>
                <a:schemeClr val="tx1">
                  <a:lumMod val="85000"/>
                  <a:lumOff val="15000"/>
                </a:schemeClr>
              </a:solidFill>
              <a:ea typeface="ＭＳ Ｐゴシック" panose="020B0600070205080204" pitchFamily="34" charset="-128"/>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3CDE008-DD75-C54A-AFB0-729C23B90905}"/>
              </a:ext>
            </a:extLst>
          </p:cNvPr>
          <p:cNvSpPr>
            <a:spLocks noGrp="1"/>
          </p:cNvSpPr>
          <p:nvPr>
            <p:ph type="sldNum" sz="quarter" idx="12"/>
          </p:nvPr>
        </p:nvSpPr>
        <p:spPr/>
        <p:txBody>
          <a:bodyPr/>
          <a:lstStyle/>
          <a:p>
            <a:pPr>
              <a:defRPr/>
            </a:pPr>
            <a:fld id="{ED170EC8-29F2-234C-88FE-C5A69D135483}" type="slidenum">
              <a:rPr lang="en-US" altLang="en-US" smtClean="0"/>
              <a:pPr>
                <a:defRPr/>
              </a:pPr>
              <a:t>8</a:t>
            </a:fld>
            <a:endParaRPr lang="en-US" altLang="en-US"/>
          </a:p>
        </p:txBody>
      </p:sp>
      <p:sp>
        <p:nvSpPr>
          <p:cNvPr id="2" name="Title 1">
            <a:extLst>
              <a:ext uri="{FF2B5EF4-FFF2-40B4-BE49-F238E27FC236}">
                <a16:creationId xmlns:a16="http://schemas.microsoft.com/office/drawing/2014/main" id="{7F125C3B-C66D-A641-927A-AED35E5B4888}"/>
              </a:ext>
            </a:extLst>
          </p:cNvPr>
          <p:cNvSpPr>
            <a:spLocks noGrp="1"/>
          </p:cNvSpPr>
          <p:nvPr>
            <p:ph type="title"/>
          </p:nvPr>
        </p:nvSpPr>
        <p:spPr>
          <a:xfrm>
            <a:off x="0" y="0"/>
            <a:ext cx="9144000" cy="1057275"/>
          </a:xfrm>
          <a:solidFill>
            <a:srgbClr val="0070C0"/>
          </a:solidFill>
        </p:spPr>
        <p:txBody>
          <a:bodyPr/>
          <a:lstStyle/>
          <a:p>
            <a:r>
              <a:rPr lang="en-US" altLang="en-US" sz="3600" b="1" dirty="0" err="1">
                <a:solidFill>
                  <a:schemeClr val="bg1"/>
                </a:solidFill>
                <a:ea typeface="ＭＳ Ｐゴシック" panose="020B0600070205080204" pitchFamily="34" charset="-128"/>
              </a:rPr>
              <a:t>Example:Bill</a:t>
            </a:r>
            <a:endParaRPr lang="en-US" dirty="0"/>
          </a:p>
        </p:txBody>
      </p:sp>
      <p:sp>
        <p:nvSpPr>
          <p:cNvPr id="126978" name="Content Placeholder 3">
            <a:extLst>
              <a:ext uri="{FF2B5EF4-FFF2-40B4-BE49-F238E27FC236}">
                <a16:creationId xmlns:a16="http://schemas.microsoft.com/office/drawing/2014/main" id="{9BE920D8-2084-D144-B8BE-7A94BB63C35F}"/>
              </a:ext>
            </a:extLst>
          </p:cNvPr>
          <p:cNvSpPr>
            <a:spLocks noGrp="1" noChangeArrowheads="1"/>
          </p:cNvSpPr>
          <p:nvPr>
            <p:ph sz="half" idx="4294967295"/>
          </p:nvPr>
        </p:nvSpPr>
        <p:spPr>
          <a:xfrm>
            <a:off x="361512" y="1565527"/>
            <a:ext cx="1104900" cy="884196"/>
          </a:xfrm>
        </p:spPr>
        <p:txBody>
          <a:bodyPr/>
          <a:lstStyle/>
          <a:p>
            <a:pPr marL="0" indent="0" eaLnBrk="1" hangingPunct="1">
              <a:buFont typeface="Wingdings 2" pitchFamily="2" charset="2"/>
              <a:buNone/>
            </a:pPr>
            <a:r>
              <a:rPr lang="en-US" altLang="en-US" sz="5400" dirty="0">
                <a:solidFill>
                  <a:srgbClr val="000000"/>
                </a:solidFill>
                <a:ea typeface="ＭＳ Ｐゴシック" panose="020B0600070205080204" pitchFamily="34" charset="-128"/>
              </a:rPr>
              <a:t>Bill</a:t>
            </a:r>
          </a:p>
        </p:txBody>
      </p:sp>
      <p:pic>
        <p:nvPicPr>
          <p:cNvPr id="126981" name="Picture 5" descr="Man sitting outdoors in front of a computer.">
            <a:extLst>
              <a:ext uri="{FF2B5EF4-FFF2-40B4-BE49-F238E27FC236}">
                <a16:creationId xmlns:a16="http://schemas.microsoft.com/office/drawing/2014/main" id="{2897947D-3A3F-4F4A-BEA5-BE392A8FB0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114"/>
          <a:stretch>
            <a:fillRect/>
          </a:stretch>
        </p:blipFill>
        <p:spPr bwMode="auto">
          <a:xfrm>
            <a:off x="374705" y="2612231"/>
            <a:ext cx="3040062" cy="255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Content Placeholder 2">
            <a:extLst>
              <a:ext uri="{FF2B5EF4-FFF2-40B4-BE49-F238E27FC236}">
                <a16:creationId xmlns:a16="http://schemas.microsoft.com/office/drawing/2014/main" id="{C4CD16E0-2FF7-C946-88C0-A55D24845F3F}"/>
              </a:ext>
            </a:extLst>
          </p:cNvPr>
          <p:cNvSpPr>
            <a:spLocks noGrp="1"/>
          </p:cNvSpPr>
          <p:nvPr>
            <p:ph idx="1"/>
          </p:nvPr>
        </p:nvSpPr>
        <p:spPr>
          <a:xfrm>
            <a:off x="4307599" y="1382438"/>
            <a:ext cx="4300702" cy="4648748"/>
          </a:xfrm>
          <a:solidFill>
            <a:schemeClr val="bg1"/>
          </a:solidFill>
        </p:spPr>
        <p:txBody>
          <a:bodyPr rtlCol="0">
            <a:noAutofit/>
          </a:bodyPr>
          <a:lstStyle/>
          <a:p>
            <a:pPr eaLnBrk="1" fontAlgn="auto" hangingPunct="1">
              <a:spcAft>
                <a:spcPts val="0"/>
              </a:spcAft>
              <a:buFont typeface="Wingdings" charset="2"/>
              <a:buChar char="ü"/>
              <a:defRPr/>
            </a:pPr>
            <a:r>
              <a:rPr lang="en-US" sz="2400" dirty="0">
                <a:solidFill>
                  <a:srgbClr val="000000"/>
                </a:solidFill>
              </a:rPr>
              <a:t>Superior coding and web design skills.</a:t>
            </a:r>
          </a:p>
          <a:p>
            <a:pPr eaLnBrk="1" fontAlgn="auto" hangingPunct="1">
              <a:spcAft>
                <a:spcPts val="0"/>
              </a:spcAft>
              <a:buFont typeface="Wingdings" charset="2"/>
              <a:buChar char="ü"/>
              <a:defRPr/>
            </a:pPr>
            <a:r>
              <a:rPr lang="en-US" sz="2400" dirty="0">
                <a:solidFill>
                  <a:srgbClr val="000000"/>
                </a:solidFill>
              </a:rPr>
              <a:t>Has experience working on team projects.</a:t>
            </a:r>
          </a:p>
          <a:p>
            <a:pPr eaLnBrk="1" fontAlgn="auto" hangingPunct="1">
              <a:spcAft>
                <a:spcPts val="0"/>
              </a:spcAft>
              <a:buFont typeface="Wingdings" charset="2"/>
              <a:buChar char="ü"/>
              <a:defRPr/>
            </a:pPr>
            <a:r>
              <a:rPr lang="en-US" sz="2400" dirty="0">
                <a:solidFill>
                  <a:srgbClr val="000000"/>
                </a:solidFill>
              </a:rPr>
              <a:t>Has never missed a deadline.</a:t>
            </a:r>
          </a:p>
          <a:p>
            <a:pPr eaLnBrk="1" fontAlgn="auto" hangingPunct="1">
              <a:spcAft>
                <a:spcPts val="0"/>
              </a:spcAft>
              <a:buFont typeface="Wingdings" charset="2"/>
              <a:buChar char="ü"/>
              <a:defRPr/>
            </a:pPr>
            <a:r>
              <a:rPr lang="en-US" sz="2400" dirty="0">
                <a:solidFill>
                  <a:srgbClr val="000000"/>
                </a:solidFill>
              </a:rPr>
              <a:t>Can manage multiple projects well</a:t>
            </a:r>
          </a:p>
          <a:p>
            <a:pPr eaLnBrk="1" fontAlgn="auto" hangingPunct="1">
              <a:spcAft>
                <a:spcPts val="0"/>
              </a:spcAft>
              <a:buFont typeface="Wingdings" charset="2"/>
              <a:buChar char="ü"/>
              <a:defRPr/>
            </a:pPr>
            <a:r>
              <a:rPr lang="en-US" sz="2400" dirty="0">
                <a:solidFill>
                  <a:srgbClr val="000000"/>
                </a:solidFill>
              </a:rPr>
              <a:t>AND  has a disability that occasionally requires him to work from home and use flexible time.</a:t>
            </a:r>
          </a:p>
        </p:txBody>
      </p:sp>
      <p:sp>
        <p:nvSpPr>
          <p:cNvPr id="5" name="Right Arrow 4">
            <a:extLst>
              <a:ext uri="{FF2B5EF4-FFF2-40B4-BE49-F238E27FC236}">
                <a16:creationId xmlns:a16="http://schemas.microsoft.com/office/drawing/2014/main" id="{BB8B0C66-D943-0745-8180-6A5B53A3D996}"/>
              </a:ext>
              <a:ext uri="{C183D7F6-B498-43B3-948B-1728B52AA6E4}">
                <adec:decorative xmlns:adec="http://schemas.microsoft.com/office/drawing/2017/decorative" val="1"/>
              </a:ext>
            </a:extLst>
          </p:cNvPr>
          <p:cNvSpPr/>
          <p:nvPr/>
        </p:nvSpPr>
        <p:spPr>
          <a:xfrm>
            <a:off x="1531280" y="1873262"/>
            <a:ext cx="1355725" cy="268725"/>
          </a:xfrm>
          <a:prstGeom prst="rightArrow">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0296F8-E8A4-B64D-BB0B-2A159799D656}"/>
              </a:ext>
            </a:extLst>
          </p:cNvPr>
          <p:cNvSpPr>
            <a:spLocks noGrp="1"/>
          </p:cNvSpPr>
          <p:nvPr>
            <p:ph type="sldNum" sz="quarter" idx="12"/>
          </p:nvPr>
        </p:nvSpPr>
        <p:spPr/>
        <p:txBody>
          <a:bodyPr/>
          <a:lstStyle/>
          <a:p>
            <a:pPr>
              <a:defRPr/>
            </a:pPr>
            <a:fld id="{3CCF527D-EFCE-A44B-87DC-580C26FF6A92}" type="slidenum">
              <a:rPr lang="en-US" altLang="en-US" smtClean="0"/>
              <a:pPr>
                <a:defRPr/>
              </a:pPr>
              <a:t>9</a:t>
            </a:fld>
            <a:endParaRPr lang="en-US" altLang="en-US"/>
          </a:p>
        </p:txBody>
      </p:sp>
      <p:sp>
        <p:nvSpPr>
          <p:cNvPr id="8" name="Title 1">
            <a:extLst>
              <a:ext uri="{FF2B5EF4-FFF2-40B4-BE49-F238E27FC236}">
                <a16:creationId xmlns:a16="http://schemas.microsoft.com/office/drawing/2014/main" id="{34820771-B60A-2B42-8F58-B4971AE86972}"/>
              </a:ext>
            </a:extLst>
          </p:cNvPr>
          <p:cNvSpPr>
            <a:spLocks noGrp="1"/>
          </p:cNvSpPr>
          <p:nvPr>
            <p:ph type="title"/>
          </p:nvPr>
        </p:nvSpPr>
        <p:spPr>
          <a:xfrm>
            <a:off x="0" y="22225"/>
            <a:ext cx="9144000" cy="871538"/>
          </a:xfrm>
          <a:solidFill>
            <a:schemeClr val="accent5">
              <a:lumMod val="75000"/>
            </a:schemeClr>
          </a:solidFill>
        </p:spPr>
        <p:txBody>
          <a:bodyPr rtlCol="0">
            <a:normAutofit/>
          </a:bodyPr>
          <a:lstStyle/>
          <a:p>
            <a:pPr eaLnBrk="1" fontAlgn="auto" hangingPunct="1">
              <a:spcAft>
                <a:spcPts val="0"/>
              </a:spcAft>
              <a:defRPr/>
            </a:pPr>
            <a:r>
              <a:rPr lang="en-US" altLang="en-US" sz="4000" dirty="0">
                <a:solidFill>
                  <a:schemeClr val="tx1">
                    <a:lumMod val="85000"/>
                    <a:lumOff val="15000"/>
                  </a:schemeClr>
                </a:solidFill>
                <a:ea typeface="ＭＳ Ｐゴシック" panose="020B0600070205080204" pitchFamily="34" charset="-128"/>
              </a:rPr>
              <a:t>  </a:t>
            </a:r>
            <a:r>
              <a:rPr lang="en-US" altLang="en-US" sz="4000" b="1" dirty="0">
                <a:solidFill>
                  <a:schemeClr val="bg1"/>
                </a:solidFill>
                <a:ea typeface="ＭＳ Ｐゴシック" panose="020B0600070205080204" pitchFamily="34" charset="-128"/>
              </a:rPr>
              <a:t>Example: Bill</a:t>
            </a:r>
          </a:p>
        </p:txBody>
      </p:sp>
      <p:sp>
        <p:nvSpPr>
          <p:cNvPr id="123906" name="Text Placeholder 1">
            <a:extLst>
              <a:ext uri="{FF2B5EF4-FFF2-40B4-BE49-F238E27FC236}">
                <a16:creationId xmlns:a16="http://schemas.microsoft.com/office/drawing/2014/main" id="{05CC9DD9-9EB8-7044-8765-41C9C04D6053}"/>
              </a:ext>
            </a:extLst>
          </p:cNvPr>
          <p:cNvSpPr>
            <a:spLocks noGrp="1" noChangeArrowheads="1"/>
          </p:cNvSpPr>
          <p:nvPr>
            <p:ph type="body" idx="1"/>
          </p:nvPr>
        </p:nvSpPr>
        <p:spPr>
          <a:xfrm>
            <a:off x="457200" y="1000125"/>
            <a:ext cx="3565525" cy="473075"/>
          </a:xfrm>
          <a:solidFill>
            <a:schemeClr val="bg1">
              <a:lumMod val="95000"/>
            </a:schemeClr>
          </a:solidFill>
        </p:spPr>
        <p:txBody>
          <a:bodyPr rtlCol="0">
            <a:normAutofit/>
          </a:bodyPr>
          <a:lstStyle/>
          <a:p>
            <a:pPr eaLnBrk="1" fontAlgn="auto" hangingPunct="1">
              <a:spcAft>
                <a:spcPts val="0"/>
              </a:spcAft>
              <a:defRPr/>
            </a:pPr>
            <a:r>
              <a:rPr lang="en-US" altLang="en-US" sz="2000" u="sng" dirty="0">
                <a:solidFill>
                  <a:srgbClr val="000000"/>
                </a:solidFill>
                <a:ea typeface="ＭＳ Ｐゴシック" panose="020B0600070205080204" pitchFamily="34" charset="-128"/>
              </a:rPr>
              <a:t>Will apply for this job</a:t>
            </a:r>
          </a:p>
        </p:txBody>
      </p:sp>
      <p:sp>
        <p:nvSpPr>
          <p:cNvPr id="8195" name="Content Placeholder 2">
            <a:extLst>
              <a:ext uri="{FF2B5EF4-FFF2-40B4-BE49-F238E27FC236}">
                <a16:creationId xmlns:a16="http://schemas.microsoft.com/office/drawing/2014/main" id="{A90BB079-AD30-134B-A390-196412551F5C}"/>
              </a:ext>
            </a:extLst>
          </p:cNvPr>
          <p:cNvSpPr>
            <a:spLocks noGrp="1"/>
          </p:cNvSpPr>
          <p:nvPr>
            <p:ph sz="half" idx="2"/>
          </p:nvPr>
        </p:nvSpPr>
        <p:spPr>
          <a:xfrm>
            <a:off x="457200" y="1611313"/>
            <a:ext cx="3565525" cy="5081587"/>
          </a:xfrm>
          <a:solidFill>
            <a:schemeClr val="bg1"/>
          </a:solidFill>
        </p:spPr>
        <p:txBody>
          <a:bodyPr rtlCol="0">
            <a:noAutofit/>
          </a:bodyPr>
          <a:lstStyle/>
          <a:p>
            <a:pPr eaLnBrk="1" fontAlgn="auto" hangingPunct="1">
              <a:lnSpc>
                <a:spcPct val="120000"/>
              </a:lnSpc>
              <a:spcAft>
                <a:spcPts val="0"/>
              </a:spcAft>
              <a:buFont typeface="Wingdings" charset="0"/>
              <a:buChar char="ü"/>
              <a:defRPr/>
            </a:pPr>
            <a:r>
              <a:rPr lang="en-US" sz="2000" dirty="0">
                <a:solidFill>
                  <a:srgbClr val="000000"/>
                </a:solidFill>
              </a:rPr>
              <a:t>Looking for employee to produce website and other digital communications. </a:t>
            </a:r>
          </a:p>
          <a:p>
            <a:pPr eaLnBrk="1" fontAlgn="auto" hangingPunct="1">
              <a:lnSpc>
                <a:spcPct val="120000"/>
              </a:lnSpc>
              <a:spcAft>
                <a:spcPts val="0"/>
              </a:spcAft>
              <a:buFont typeface="Wingdings" charset="0"/>
              <a:buChar char="ü"/>
              <a:defRPr/>
            </a:pPr>
            <a:endParaRPr lang="en-US" sz="2000" dirty="0">
              <a:solidFill>
                <a:srgbClr val="000000"/>
              </a:solidFill>
            </a:endParaRPr>
          </a:p>
          <a:p>
            <a:pPr eaLnBrk="1" fontAlgn="auto" hangingPunct="1">
              <a:lnSpc>
                <a:spcPct val="120000"/>
              </a:lnSpc>
              <a:spcAft>
                <a:spcPts val="0"/>
              </a:spcAft>
              <a:buFont typeface="Wingdings" charset="0"/>
              <a:buChar char="ü"/>
              <a:defRPr/>
            </a:pPr>
            <a:r>
              <a:rPr lang="en-US" sz="2000" dirty="0">
                <a:solidFill>
                  <a:srgbClr val="000000"/>
                </a:solidFill>
              </a:rPr>
              <a:t>Need to be detail oriented, able to work as a team, and able to meet project deadlines.  </a:t>
            </a:r>
          </a:p>
          <a:p>
            <a:pPr marL="0" indent="0" eaLnBrk="1" fontAlgn="auto" hangingPunct="1">
              <a:lnSpc>
                <a:spcPct val="120000"/>
              </a:lnSpc>
              <a:spcAft>
                <a:spcPts val="0"/>
              </a:spcAft>
              <a:buFont typeface="Arial" panose="020B0604020202020204" pitchFamily="34" charset="0"/>
              <a:buNone/>
              <a:defRPr/>
            </a:pPr>
            <a:endParaRPr lang="en-US" sz="2000" dirty="0">
              <a:solidFill>
                <a:srgbClr val="000000"/>
              </a:solidFill>
            </a:endParaRPr>
          </a:p>
          <a:p>
            <a:pPr eaLnBrk="1" fontAlgn="auto" hangingPunct="1">
              <a:lnSpc>
                <a:spcPct val="120000"/>
              </a:lnSpc>
              <a:spcAft>
                <a:spcPts val="0"/>
              </a:spcAft>
              <a:buFont typeface="Wingdings" charset="0"/>
              <a:buChar char="ü"/>
              <a:defRPr/>
            </a:pPr>
            <a:r>
              <a:rPr lang="en-US" sz="2000" dirty="0">
                <a:solidFill>
                  <a:srgbClr val="000000"/>
                </a:solidFill>
              </a:rPr>
              <a:t>Experience in html, </a:t>
            </a:r>
            <a:r>
              <a:rPr lang="en-US" sz="2000" dirty="0" err="1">
                <a:solidFill>
                  <a:srgbClr val="000000"/>
                </a:solidFill>
              </a:rPr>
              <a:t>javascript</a:t>
            </a:r>
            <a:r>
              <a:rPr lang="en-US" sz="2000" dirty="0">
                <a:solidFill>
                  <a:srgbClr val="000000"/>
                </a:solidFill>
              </a:rPr>
              <a:t>, </a:t>
            </a:r>
            <a:r>
              <a:rPr lang="en-US" sz="2000" dirty="0" err="1">
                <a:solidFill>
                  <a:srgbClr val="000000"/>
                </a:solidFill>
              </a:rPr>
              <a:t>drupal</a:t>
            </a:r>
            <a:r>
              <a:rPr lang="en-US" sz="2000" dirty="0">
                <a:solidFill>
                  <a:srgbClr val="000000"/>
                </a:solidFill>
              </a:rPr>
              <a:t>, </a:t>
            </a:r>
            <a:r>
              <a:rPr lang="en-US" sz="2000" dirty="0" err="1">
                <a:solidFill>
                  <a:srgbClr val="000000"/>
                </a:solidFill>
              </a:rPr>
              <a:t>php</a:t>
            </a:r>
            <a:r>
              <a:rPr lang="en-US" sz="2000" dirty="0">
                <a:solidFill>
                  <a:srgbClr val="000000"/>
                </a:solidFill>
              </a:rPr>
              <a:t> and responsive design is required</a:t>
            </a:r>
            <a:r>
              <a:rPr lang="en-US" sz="2000" dirty="0">
                <a:solidFill>
                  <a:schemeClr val="tx1">
                    <a:lumMod val="85000"/>
                    <a:lumOff val="15000"/>
                  </a:schemeClr>
                </a:solidFill>
              </a:rPr>
              <a:t>. </a:t>
            </a:r>
          </a:p>
        </p:txBody>
      </p:sp>
      <p:sp>
        <p:nvSpPr>
          <p:cNvPr id="123908" name="Text Placeholder 2">
            <a:extLst>
              <a:ext uri="{FF2B5EF4-FFF2-40B4-BE49-F238E27FC236}">
                <a16:creationId xmlns:a16="http://schemas.microsoft.com/office/drawing/2014/main" id="{A8116329-F3ED-4F46-89A2-439933F03C68}"/>
              </a:ext>
            </a:extLst>
          </p:cNvPr>
          <p:cNvSpPr>
            <a:spLocks noGrp="1" noChangeArrowheads="1"/>
          </p:cNvSpPr>
          <p:nvPr>
            <p:ph type="body" sz="quarter" idx="3"/>
          </p:nvPr>
        </p:nvSpPr>
        <p:spPr>
          <a:xfrm>
            <a:off x="5121275" y="1008063"/>
            <a:ext cx="3565525" cy="490537"/>
          </a:xfrm>
          <a:solidFill>
            <a:schemeClr val="bg1">
              <a:lumMod val="95000"/>
            </a:schemeClr>
          </a:solidFill>
        </p:spPr>
        <p:txBody>
          <a:bodyPr rtlCol="0">
            <a:normAutofit/>
          </a:bodyPr>
          <a:lstStyle/>
          <a:p>
            <a:pPr eaLnBrk="1" fontAlgn="auto" hangingPunct="1">
              <a:spcAft>
                <a:spcPts val="0"/>
              </a:spcAft>
              <a:defRPr/>
            </a:pPr>
            <a:r>
              <a:rPr lang="en-US" altLang="en-US" sz="2000" u="sng" dirty="0">
                <a:solidFill>
                  <a:srgbClr val="000000"/>
                </a:solidFill>
                <a:ea typeface="ＭＳ Ｐゴシック" panose="020B0600070205080204" pitchFamily="34" charset="-128"/>
              </a:rPr>
              <a:t>But maybe not this job</a:t>
            </a:r>
          </a:p>
        </p:txBody>
      </p:sp>
      <p:sp>
        <p:nvSpPr>
          <p:cNvPr id="128005" name="Content Placeholder 3">
            <a:extLst>
              <a:ext uri="{FF2B5EF4-FFF2-40B4-BE49-F238E27FC236}">
                <a16:creationId xmlns:a16="http://schemas.microsoft.com/office/drawing/2014/main" id="{88458209-C519-6344-B55B-3B74585318DC}"/>
              </a:ext>
            </a:extLst>
          </p:cNvPr>
          <p:cNvSpPr>
            <a:spLocks noGrp="1"/>
          </p:cNvSpPr>
          <p:nvPr>
            <p:ph sz="quarter" idx="4"/>
          </p:nvPr>
        </p:nvSpPr>
        <p:spPr>
          <a:xfrm>
            <a:off x="4876800" y="1611313"/>
            <a:ext cx="3649663" cy="4745037"/>
          </a:xfrm>
          <a:solidFill>
            <a:schemeClr val="bg1"/>
          </a:solidFill>
        </p:spPr>
        <p:txBody>
          <a:bodyPr rtlCol="0">
            <a:normAutofit/>
          </a:bodyPr>
          <a:lstStyle/>
          <a:p>
            <a:pPr marL="228600" lvl="1" eaLnBrk="1" fontAlgn="auto" hangingPunct="1">
              <a:lnSpc>
                <a:spcPct val="120000"/>
              </a:lnSpc>
              <a:spcBef>
                <a:spcPts val="1800"/>
              </a:spcBef>
              <a:spcAft>
                <a:spcPts val="0"/>
              </a:spcAft>
              <a:buClr>
                <a:schemeClr val="accent1"/>
              </a:buClr>
              <a:buFont typeface="Wingdings" pitchFamily="2" charset="2"/>
              <a:buChar char="ü"/>
              <a:defRPr/>
            </a:pPr>
            <a:r>
              <a:rPr lang="en-US" altLang="en-US" sz="2000" dirty="0">
                <a:solidFill>
                  <a:srgbClr val="000000"/>
                </a:solidFill>
                <a:ea typeface="ＭＳ Ｐゴシック" panose="020B0600070205080204" pitchFamily="34" charset="-128"/>
              </a:rPr>
              <a:t>Looking for employee to produce website and other digital communications. </a:t>
            </a:r>
          </a:p>
          <a:p>
            <a:pPr marL="228600" lvl="1" eaLnBrk="1" fontAlgn="auto" hangingPunct="1">
              <a:lnSpc>
                <a:spcPct val="120000"/>
              </a:lnSpc>
              <a:spcBef>
                <a:spcPts val="1800"/>
              </a:spcBef>
              <a:spcAft>
                <a:spcPts val="0"/>
              </a:spcAft>
              <a:buClr>
                <a:schemeClr val="accent1"/>
              </a:buClr>
              <a:buFont typeface="Wingdings" pitchFamily="2" charset="2"/>
              <a:buChar char="ü"/>
              <a:defRPr/>
            </a:pPr>
            <a:endParaRPr lang="en-US" altLang="en-US" sz="2000" dirty="0">
              <a:solidFill>
                <a:srgbClr val="000000"/>
              </a:solidFill>
              <a:ea typeface="ＭＳ Ｐゴシック" panose="020B0600070205080204" pitchFamily="34" charset="-128"/>
            </a:endParaRPr>
          </a:p>
          <a:p>
            <a:pPr marL="228600" lvl="1" eaLnBrk="1" fontAlgn="auto" hangingPunct="1">
              <a:lnSpc>
                <a:spcPct val="120000"/>
              </a:lnSpc>
              <a:spcBef>
                <a:spcPts val="1800"/>
              </a:spcBef>
              <a:spcAft>
                <a:spcPts val="0"/>
              </a:spcAft>
              <a:buClr>
                <a:schemeClr val="accent1"/>
              </a:buClr>
              <a:buFont typeface="Wingdings" pitchFamily="2" charset="2"/>
              <a:buChar char="ü"/>
              <a:defRPr/>
            </a:pPr>
            <a:r>
              <a:rPr lang="en-US" altLang="en-US" sz="2000" dirty="0">
                <a:solidFill>
                  <a:srgbClr val="000000"/>
                </a:solidFill>
                <a:ea typeface="ＭＳ Ｐゴシック" panose="020B0600070205080204" pitchFamily="34" charset="-128"/>
              </a:rPr>
              <a:t>Must be punctual and have excellent work attendance. </a:t>
            </a:r>
          </a:p>
          <a:p>
            <a:pPr marL="0" lvl="1" indent="0" eaLnBrk="1" fontAlgn="auto" hangingPunct="1">
              <a:lnSpc>
                <a:spcPct val="120000"/>
              </a:lnSpc>
              <a:spcBef>
                <a:spcPts val="1800"/>
              </a:spcBef>
              <a:spcAft>
                <a:spcPts val="0"/>
              </a:spcAft>
              <a:buClr>
                <a:schemeClr val="accent1"/>
              </a:buClr>
              <a:buFont typeface="Arial" panose="020B0604020202020204" pitchFamily="34" charset="0"/>
              <a:buNone/>
              <a:defRPr/>
            </a:pPr>
            <a:endParaRPr lang="en-US" altLang="en-US" sz="2000" dirty="0">
              <a:solidFill>
                <a:srgbClr val="000000"/>
              </a:solidFill>
              <a:ea typeface="ＭＳ Ｐゴシック" panose="020B0600070205080204" pitchFamily="34" charset="-128"/>
            </a:endParaRPr>
          </a:p>
          <a:p>
            <a:pPr marL="228600" lvl="1" eaLnBrk="1" fontAlgn="auto" hangingPunct="1">
              <a:lnSpc>
                <a:spcPct val="120000"/>
              </a:lnSpc>
              <a:spcBef>
                <a:spcPts val="1800"/>
              </a:spcBef>
              <a:spcAft>
                <a:spcPts val="0"/>
              </a:spcAft>
              <a:buClr>
                <a:schemeClr val="accent1"/>
              </a:buClr>
              <a:buFont typeface="Wingdings" pitchFamily="2" charset="2"/>
              <a:buChar char="ü"/>
              <a:defRPr/>
            </a:pPr>
            <a:r>
              <a:rPr lang="en-US" altLang="en-US" sz="2000" dirty="0">
                <a:solidFill>
                  <a:srgbClr val="000000"/>
                </a:solidFill>
                <a:ea typeface="ＭＳ Ｐゴシック" panose="020B0600070205080204" pitchFamily="34" charset="-128"/>
              </a:rPr>
              <a:t>Experience in html, </a:t>
            </a:r>
            <a:r>
              <a:rPr lang="en-US" altLang="en-US" sz="2000" dirty="0" err="1">
                <a:solidFill>
                  <a:srgbClr val="000000"/>
                </a:solidFill>
                <a:ea typeface="ＭＳ Ｐゴシック" panose="020B0600070205080204" pitchFamily="34" charset="-128"/>
              </a:rPr>
              <a:t>javascript</a:t>
            </a:r>
            <a:r>
              <a:rPr lang="en-US" altLang="en-US" sz="2000" dirty="0">
                <a:solidFill>
                  <a:srgbClr val="000000"/>
                </a:solidFill>
                <a:ea typeface="ＭＳ Ｐゴシック" panose="020B0600070205080204" pitchFamily="34" charset="-128"/>
              </a:rPr>
              <a:t>, </a:t>
            </a:r>
            <a:r>
              <a:rPr lang="en-US" altLang="en-US" sz="2000" dirty="0" err="1">
                <a:solidFill>
                  <a:srgbClr val="000000"/>
                </a:solidFill>
                <a:ea typeface="ＭＳ Ｐゴシック" panose="020B0600070205080204" pitchFamily="34" charset="-128"/>
              </a:rPr>
              <a:t>drupal</a:t>
            </a:r>
            <a:r>
              <a:rPr lang="en-US" altLang="en-US" sz="2000" dirty="0">
                <a:solidFill>
                  <a:srgbClr val="000000"/>
                </a:solidFill>
                <a:ea typeface="ＭＳ Ｐゴシック" panose="020B0600070205080204" pitchFamily="34" charset="-128"/>
              </a:rPr>
              <a:t>, </a:t>
            </a:r>
            <a:r>
              <a:rPr lang="en-US" altLang="en-US" sz="2000" dirty="0" err="1">
                <a:solidFill>
                  <a:srgbClr val="000000"/>
                </a:solidFill>
                <a:ea typeface="ＭＳ Ｐゴシック" panose="020B0600070205080204" pitchFamily="34" charset="-128"/>
              </a:rPr>
              <a:t>php</a:t>
            </a:r>
            <a:r>
              <a:rPr lang="en-US" altLang="en-US" sz="2000" dirty="0">
                <a:solidFill>
                  <a:srgbClr val="000000"/>
                </a:solidFill>
                <a:ea typeface="ＭＳ Ｐゴシック" panose="020B0600070205080204" pitchFamily="34" charset="-128"/>
              </a:rPr>
              <a:t> and responsive design is required. </a:t>
            </a:r>
          </a:p>
          <a:p>
            <a:pPr eaLnBrk="1" fontAlgn="auto" hangingPunct="1">
              <a:spcAft>
                <a:spcPts val="0"/>
              </a:spcAft>
              <a:defRPr/>
            </a:pPr>
            <a:endParaRPr lang="en-US" altLang="en-US" dirty="0">
              <a:solidFill>
                <a:schemeClr val="tx1">
                  <a:lumMod val="85000"/>
                  <a:lumOff val="15000"/>
                </a:schemeClr>
              </a:solidFill>
              <a:ea typeface="ＭＳ Ｐゴシック" panose="020B0600070205080204" pitchFamily="34" charset="-128"/>
            </a:endParaRPr>
          </a:p>
        </p:txBody>
      </p:sp>
    </p:spTree>
  </p:cSld>
  <p:clrMapOvr>
    <a:masterClrMapping/>
  </p:clrMapOvr>
  <p:transition spd="med">
    <p:fade/>
  </p:transition>
</p:sld>
</file>

<file path=ppt/theme/theme1.xml><?xml version="1.0" encoding="utf-8"?>
<a:theme xmlns:a="http://schemas.openxmlformats.org/drawingml/2006/main" name="RedWhiteBlue">
  <a:themeElements>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4">
        <a:dk1>
          <a:srgbClr val="003399"/>
        </a:dk1>
        <a:lt1>
          <a:srgbClr val="CCCCFF"/>
        </a:lt1>
        <a:dk2>
          <a:srgbClr val="FFFFCC"/>
        </a:dk2>
        <a:lt2>
          <a:srgbClr val="800000"/>
        </a:lt2>
        <a:accent1>
          <a:srgbClr val="777777"/>
        </a:accent1>
        <a:accent2>
          <a:srgbClr val="0033CC"/>
        </a:accent2>
        <a:accent3>
          <a:srgbClr val="E2E2FF"/>
        </a:accent3>
        <a:accent4>
          <a:srgbClr val="002A82"/>
        </a:accent4>
        <a:accent5>
          <a:srgbClr val="BDBDBD"/>
        </a:accent5>
        <a:accent6>
          <a:srgbClr val="002DB9"/>
        </a:accent6>
        <a:hlink>
          <a:srgbClr val="800000"/>
        </a:hlink>
        <a:folHlink>
          <a:srgbClr val="660066"/>
        </a:folHlink>
      </a:clrScheme>
      <a:clrMap bg1="lt1" tx1="dk1" bg2="lt2" tx2="dk2" accent1="accent1" accent2="accent2" accent3="accent3" accent4="accent4" accent5="accent5" accent6="accent6" hlink="hlink" folHlink="folHlink"/>
    </a:extraClrScheme>
    <a:extraClrScheme>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dWhiteBlue">
  <a:themeElements>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4">
        <a:dk1>
          <a:srgbClr val="003399"/>
        </a:dk1>
        <a:lt1>
          <a:srgbClr val="CCCCFF"/>
        </a:lt1>
        <a:dk2>
          <a:srgbClr val="FFFFCC"/>
        </a:dk2>
        <a:lt2>
          <a:srgbClr val="800000"/>
        </a:lt2>
        <a:accent1>
          <a:srgbClr val="777777"/>
        </a:accent1>
        <a:accent2>
          <a:srgbClr val="0033CC"/>
        </a:accent2>
        <a:accent3>
          <a:srgbClr val="E2E2FF"/>
        </a:accent3>
        <a:accent4>
          <a:srgbClr val="002A82"/>
        </a:accent4>
        <a:accent5>
          <a:srgbClr val="BDBDBD"/>
        </a:accent5>
        <a:accent6>
          <a:srgbClr val="002DB9"/>
        </a:accent6>
        <a:hlink>
          <a:srgbClr val="800000"/>
        </a:hlink>
        <a:folHlink>
          <a:srgbClr val="660066"/>
        </a:folHlink>
      </a:clrScheme>
      <a:clrMap bg1="lt1" tx1="dk1" bg2="lt2" tx2="dk2" accent1="accent1" accent2="accent2" accent3="accent3" accent4="accent4" accent5="accent5" accent6="accent6" hlink="hlink" folHlink="folHlink"/>
    </a:extraClrScheme>
    <a:extraClrScheme>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RedWhiteBlue">
  <a:themeElements>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4">
        <a:dk1>
          <a:srgbClr val="003399"/>
        </a:dk1>
        <a:lt1>
          <a:srgbClr val="CCCCFF"/>
        </a:lt1>
        <a:dk2>
          <a:srgbClr val="FFFFCC"/>
        </a:dk2>
        <a:lt2>
          <a:srgbClr val="800000"/>
        </a:lt2>
        <a:accent1>
          <a:srgbClr val="777777"/>
        </a:accent1>
        <a:accent2>
          <a:srgbClr val="0033CC"/>
        </a:accent2>
        <a:accent3>
          <a:srgbClr val="E2E2FF"/>
        </a:accent3>
        <a:accent4>
          <a:srgbClr val="002A82"/>
        </a:accent4>
        <a:accent5>
          <a:srgbClr val="BDBDBD"/>
        </a:accent5>
        <a:accent6>
          <a:srgbClr val="002DB9"/>
        </a:accent6>
        <a:hlink>
          <a:srgbClr val="800000"/>
        </a:hlink>
        <a:folHlink>
          <a:srgbClr val="660066"/>
        </a:folHlink>
      </a:clrScheme>
      <a:clrMap bg1="lt1" tx1="dk1" bg2="lt2" tx2="dk2" accent1="accent1" accent2="accent2" accent3="accent3" accent4="accent4" accent5="accent5" accent6="accent6" hlink="hlink" folHlink="folHlink"/>
    </a:extraClrScheme>
    <a:extraClrScheme>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RedWhiteBlue">
  <a:themeElements>
    <a:clrScheme name="Custom 6">
      <a:dk1>
        <a:srgbClr val="00408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4">
        <a:dk1>
          <a:srgbClr val="003399"/>
        </a:dk1>
        <a:lt1>
          <a:srgbClr val="CCCCFF"/>
        </a:lt1>
        <a:dk2>
          <a:srgbClr val="FFFFCC"/>
        </a:dk2>
        <a:lt2>
          <a:srgbClr val="800000"/>
        </a:lt2>
        <a:accent1>
          <a:srgbClr val="777777"/>
        </a:accent1>
        <a:accent2>
          <a:srgbClr val="0033CC"/>
        </a:accent2>
        <a:accent3>
          <a:srgbClr val="E2E2FF"/>
        </a:accent3>
        <a:accent4>
          <a:srgbClr val="002A82"/>
        </a:accent4>
        <a:accent5>
          <a:srgbClr val="BDBDBD"/>
        </a:accent5>
        <a:accent6>
          <a:srgbClr val="002DB9"/>
        </a:accent6>
        <a:hlink>
          <a:srgbClr val="800000"/>
        </a:hlink>
        <a:folHlink>
          <a:srgbClr val="660066"/>
        </a:folHlink>
      </a:clrScheme>
      <a:clrMap bg1="lt1" tx1="dk1" bg2="lt2" tx2="dk2" accent1="accent1" accent2="accent2" accent3="accent3" accent4="accent4" accent5="accent5" accent6="accent6" hlink="hlink" folHlink="folHlink"/>
    </a:extraClrScheme>
    <a:extraClrScheme>
      <a:clrScheme name="Generic 5">
        <a:dk1>
          <a:srgbClr val="003399"/>
        </a:dk1>
        <a:lt1>
          <a:srgbClr val="FFFFFF"/>
        </a:lt1>
        <a:dk2>
          <a:srgbClr val="CC3300"/>
        </a:dk2>
        <a:lt2>
          <a:srgbClr val="800000"/>
        </a:lt2>
        <a:accent1>
          <a:srgbClr val="777777"/>
        </a:accent1>
        <a:accent2>
          <a:srgbClr val="003399"/>
        </a:accent2>
        <a:accent3>
          <a:srgbClr val="FFFFFF"/>
        </a:accent3>
        <a:accent4>
          <a:srgbClr val="002A82"/>
        </a:accent4>
        <a:accent5>
          <a:srgbClr val="BDBDBD"/>
        </a:accent5>
        <a:accent6>
          <a:srgbClr val="002D8A"/>
        </a:accent6>
        <a:hlink>
          <a:srgbClr val="800000"/>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RedWhiteBlue.thmx</Template>
  <TotalTime>2357</TotalTime>
  <Words>1462</Words>
  <Application>Microsoft Macintosh PowerPoint</Application>
  <PresentationFormat>On-screen Show (4:3)</PresentationFormat>
  <Paragraphs>204</Paragraphs>
  <Slides>26</Slides>
  <Notes>5</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26</vt:i4>
      </vt:variant>
    </vt:vector>
  </HeadingPairs>
  <TitlesOfParts>
    <vt:vector size="43" baseType="lpstr">
      <vt:lpstr>Calibri</vt:lpstr>
      <vt:lpstr>ＭＳ Ｐゴシック</vt:lpstr>
      <vt:lpstr>Arial</vt:lpstr>
      <vt:lpstr>Arial Narrow</vt:lpstr>
      <vt:lpstr>Wingdings</vt:lpstr>
      <vt:lpstr>Times New Roman</vt:lpstr>
      <vt:lpstr>Calibri Light</vt:lpstr>
      <vt:lpstr>Wingdings 2</vt:lpstr>
      <vt:lpstr>RedWhiteBlue</vt:lpstr>
      <vt:lpstr>Default Design</vt:lpstr>
      <vt:lpstr>1_RedWhiteBlue</vt:lpstr>
      <vt:lpstr>1_Default Design</vt:lpstr>
      <vt:lpstr>2_RedWhiteBlue</vt:lpstr>
      <vt:lpstr>2_Default Design</vt:lpstr>
      <vt:lpstr>3_RedWhiteBlue</vt:lpstr>
      <vt:lpstr>3_Default Design</vt:lpstr>
      <vt:lpstr>Office Theme</vt:lpstr>
      <vt:lpstr>This presentation is a product of the Great Plains ADA Center.  We provide information, training, and technical assistance on the Americans with Disabilities Act.  Learn more about our services at www.gpadacenter.org  Contact: adacenter@missouri.edu 1-800-949-4232 573-882-3600  </vt:lpstr>
      <vt:lpstr>The Hiring Process &amp; the ADA Including People with Disabilities </vt:lpstr>
      <vt:lpstr>Your Goal:</vt:lpstr>
      <vt:lpstr> The Hiring Process Starts With  The Job Description/Announcement</vt:lpstr>
      <vt:lpstr> The Key:  Description Is Specific To The Job  </vt:lpstr>
      <vt:lpstr>  Example: Beth</vt:lpstr>
      <vt:lpstr>  Example: Beth</vt:lpstr>
      <vt:lpstr>Example:Bill</vt:lpstr>
      <vt:lpstr>  Example: Bill</vt:lpstr>
      <vt:lpstr>Main Points</vt:lpstr>
      <vt:lpstr> Employers Surveyed Reported that  Personal Characteristics such as Dependability  and Getting Along with Co-Workers Were Most Important to Them!   </vt:lpstr>
      <vt:lpstr>No Specific Information Is Required About  The ADA On Announcements Or Applications.</vt:lpstr>
      <vt:lpstr>Myth:  The ADA Doesn’t Allow Me To Ask The Questions I Need To Find Qualified Employees.</vt:lpstr>
      <vt:lpstr>Questions Must Be Asked In A Manner  That Doesn’t Reveal Or Focus On Disability.</vt:lpstr>
      <vt:lpstr>    Avoid Any Questions That Are      Directly Related To Disability!</vt:lpstr>
      <vt:lpstr>    Avoid All Medically Related Questions.</vt:lpstr>
      <vt:lpstr>   Final Tips:</vt:lpstr>
      <vt:lpstr>Reasonable Accommodations and  Interviews </vt:lpstr>
      <vt:lpstr>Interviews And Reasonable Accommodations</vt:lpstr>
      <vt:lpstr>Alternate Forms of Testing  or Any Written Material</vt:lpstr>
      <vt:lpstr>  Alternative Formats for Phone Interviews</vt:lpstr>
      <vt:lpstr>  Alternative Interview Settings</vt:lpstr>
      <vt:lpstr>Sign Language Interpreters: Interviews</vt:lpstr>
      <vt:lpstr> Sign Language Interpreters: On the Job</vt:lpstr>
      <vt:lpstr>Questions?</vt:lpstr>
      <vt:lpstr>www.gpadacenter.org  adacenter@missouri.edu 1-800-949-4232 573-882-3600</vt:lpstr>
    </vt:vector>
  </TitlesOfParts>
  <Company>DBTAC-Great Plains ADA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Descriptions</dc:title>
  <dc:creator>Julie Brinkhoff</dc:creator>
  <cp:lastModifiedBy>Microsoft Office User</cp:lastModifiedBy>
  <cp:revision>179</cp:revision>
  <dcterms:created xsi:type="dcterms:W3CDTF">2015-10-23T15:12:13Z</dcterms:created>
  <dcterms:modified xsi:type="dcterms:W3CDTF">2022-07-13T19:40:37Z</dcterms:modified>
</cp:coreProperties>
</file>